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5143500" cx="9144000"/>
  <p:notesSz cx="6858000" cy="9144000"/>
  <p:embeddedFontLst>
    <p:embeddedFont>
      <p:font typeface="Raleway"/>
      <p:regular r:id="rId60"/>
      <p:bold r:id="rId61"/>
      <p:italic r:id="rId62"/>
      <p:boldItalic r:id="rId63"/>
    </p:embeddedFont>
    <p:embeddedFont>
      <p:font typeface="Nunito"/>
      <p:regular r:id="rId64"/>
      <p:bold r:id="rId65"/>
      <p:italic r:id="rId66"/>
      <p:boldItalic r:id="rId67"/>
    </p:embeddedFont>
    <p:embeddedFont>
      <p:font typeface="Bebas Neue"/>
      <p:regular r:id="rId68"/>
    </p:embeddedFont>
    <p:embeddedFont>
      <p:font typeface="Raleway Medium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RalewayMedium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alewayMedium-italic.fntdata"/><Relationship Id="rId70" Type="http://schemas.openxmlformats.org/officeDocument/2006/relationships/font" Target="fonts/RalewayMedium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6.xml"/><Relationship Id="rId64" Type="http://schemas.openxmlformats.org/officeDocument/2006/relationships/font" Target="fonts/Nunito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8.xml"/><Relationship Id="rId66" Type="http://schemas.openxmlformats.org/officeDocument/2006/relationships/font" Target="fonts/Nunito-italic.fntdata"/><Relationship Id="rId21" Type="http://schemas.openxmlformats.org/officeDocument/2006/relationships/slide" Target="slides/slide17.xml"/><Relationship Id="rId65" Type="http://schemas.openxmlformats.org/officeDocument/2006/relationships/font" Target="fonts/Nunito-bold.fntdata"/><Relationship Id="rId24" Type="http://schemas.openxmlformats.org/officeDocument/2006/relationships/slide" Target="slides/slide20.xml"/><Relationship Id="rId68" Type="http://schemas.openxmlformats.org/officeDocument/2006/relationships/font" Target="fonts/BebasNeue-regular.fntdata"/><Relationship Id="rId23" Type="http://schemas.openxmlformats.org/officeDocument/2006/relationships/slide" Target="slides/slide19.xml"/><Relationship Id="rId67" Type="http://schemas.openxmlformats.org/officeDocument/2006/relationships/font" Target="fonts/Nunito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alewayMedium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21e21d8ff9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21e21d8ff9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577b5b9d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577b5b9d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2217fceab8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2217fceab8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1e21d8ff9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1e21d8ff9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1e21d8ff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1e21d8ff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a2de12ba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a2de12ba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1e21d8ff9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1e21d8ff9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21e21d8ff9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21e21d8ff9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2217fceab8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2217fceab8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a2de12ba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0a2de12ba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a73ee22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a73ee22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2217fcea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2217fcea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2217fceab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2217fceab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217fceab8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2217fceab8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2217fceab8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2217fceab8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2217fceab8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2217fceab8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2217fceab8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2217fceab8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2217fceab8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2217fceab8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2217fceab8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2217fceab8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2577b5b9d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2577b5b9d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257e0c62e1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257e0c62e1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b68f5f6c9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b68f5f6c9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57e0c62e1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257e0c62e1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57e0c62e1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257e0c62e1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2217fceab8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2217fceab8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249233b8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249233b8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0a2de12ba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0a2de12ba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2217fceab8_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2217fceab8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2217fceab8_3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2217fceab8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2217fceab8_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2217fceab8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2217fceab8_3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2217fceab8_3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577b5b9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2577b5b9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b68f5f6c9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b68f5f6c9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2577b5b9d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2577b5b9d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2217fceab8_3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12217fceab8_3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2217fceab8_3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2217fceab8_3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2217fceab8_3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2217fceab8_3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2217fceab8_3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2217fceab8_3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2577b5b9d6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2577b5b9d6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2577b5b9d6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2577b5b9d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2577b5b9d6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2577b5b9d6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2577b5b9d6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2577b5b9d6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2577b5b9d6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2577b5b9d6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a18aa2564_0_23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a18aa2564_0_23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2577b5b9d6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12577b5b9d6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2577b5b9d6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2577b5b9d6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2577b5b9d6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2577b5b9d6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2577b5b9d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2577b5b9d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2577b5b9d6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2577b5b9d6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0a18aa2564_0_23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10a18aa2564_0_23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2577b5b9d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2577b5b9d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217fceab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217fceab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a18aa2564_0_23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0a18aa2564_0_23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1e21d8ff9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1e21d8ff9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1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60" name="Google Shape;60;p11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61" name="Google Shape;61;p1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accen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15"/>
          <p:cNvSpPr txBox="1"/>
          <p:nvPr>
            <p:ph hasCustomPrompt="1"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6"/>
          <p:cNvSpPr txBox="1"/>
          <p:nvPr>
            <p:ph hasCustomPrompt="1"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7" name="Google Shape;107;p16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7"/>
          <p:cNvSpPr txBox="1"/>
          <p:nvPr>
            <p:ph hasCustomPrompt="1"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18"/>
          <p:cNvSpPr txBox="1"/>
          <p:nvPr>
            <p:ph hasCustomPrompt="1"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19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3" name="Google Shape;123;p19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124" name="Google Shape;124;p1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0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21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21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142" name="Google Shape;142;p2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22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4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25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25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7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7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28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28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8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2" name="Google Shape;212;p29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" name="Google Shape;214;p29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6" name="Google Shape;216;p29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" name="Google Shape;218;p29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30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0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30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30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30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30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" name="Google Shape;234;p30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hasCustomPrompt="1"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1" name="Google Shape;241;p31"/>
          <p:cNvSpPr txBox="1"/>
          <p:nvPr>
            <p:ph hasCustomPrompt="1"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2" name="Google Shape;242;p31"/>
          <p:cNvSpPr txBox="1"/>
          <p:nvPr>
            <p:ph hasCustomPrompt="1"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3" name="Google Shape;243;p31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31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31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1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31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32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32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59" name="Google Shape;259;p3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4" name="Google Shape;264;p3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0" name="Google Shape;280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5" name="Google Shape;285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Relationship Id="rId7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5" Type="http://schemas.openxmlformats.org/officeDocument/2006/relationships/image" Target="../media/image22.png"/><Relationship Id="rId6" Type="http://schemas.openxmlformats.org/officeDocument/2006/relationships/image" Target="../media/image46.png"/><Relationship Id="rId7" Type="http://schemas.openxmlformats.org/officeDocument/2006/relationships/image" Target="../media/image59.png"/><Relationship Id="rId8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9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Relationship Id="rId8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Relationship Id="rId7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Relationship Id="rId7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83.png"/><Relationship Id="rId7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8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Relationship Id="rId7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Relationship Id="rId4" Type="http://schemas.openxmlformats.org/officeDocument/2006/relationships/image" Target="../media/image84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Relationship Id="rId7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image" Target="../media/image90.png"/><Relationship Id="rId5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6" Type="http://schemas.openxmlformats.org/officeDocument/2006/relationships/hyperlink" Target="https://docs.google.com/spreadsheets/d/1qrU20FtYThQ_xjnAipctgJ_fO_zXgxy_ovkLUYqWrdM/copy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11" Type="http://schemas.openxmlformats.org/officeDocument/2006/relationships/image" Target="../media/image27.png"/><Relationship Id="rId10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ctrTitle"/>
          </p:nvPr>
        </p:nvSpPr>
        <p:spPr>
          <a:xfrm>
            <a:off x="3432750" y="1013450"/>
            <a:ext cx="48777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PrEDICTING THE POPULARITY OF BOOK REVIEWS</a:t>
            </a:r>
            <a:endParaRPr sz="4100"/>
          </a:p>
        </p:txBody>
      </p:sp>
      <p:sp>
        <p:nvSpPr>
          <p:cNvPr id="294" name="Google Shape;294;p35"/>
          <p:cNvSpPr txBox="1"/>
          <p:nvPr>
            <p:ph idx="1" type="subTitle"/>
          </p:nvPr>
        </p:nvSpPr>
        <p:spPr>
          <a:xfrm>
            <a:off x="3432750" y="2660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SC1015-Mini Project</a:t>
            </a:r>
            <a:endParaRPr/>
          </a:p>
        </p:txBody>
      </p:sp>
      <p:grpSp>
        <p:nvGrpSpPr>
          <p:cNvPr id="295" name="Google Shape;295;p35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296" name="Google Shape;296;p35"/>
            <p:cNvSpPr/>
            <p:nvPr/>
          </p:nvSpPr>
          <p:spPr>
            <a:xfrm>
              <a:off x="1503675" y="2736975"/>
              <a:ext cx="253225" cy="253225"/>
            </a:xfrm>
            <a:custGeom>
              <a:rect b="b" l="l" r="r" t="t"/>
              <a:pathLst>
                <a:path extrusionOk="0" h="10129" w="10129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1984225" y="2412200"/>
              <a:ext cx="123325" cy="123350"/>
            </a:xfrm>
            <a:custGeom>
              <a:rect b="b" l="l" r="r" t="t"/>
              <a:pathLst>
                <a:path extrusionOk="0" h="4934" w="4933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395250" y="2199600"/>
              <a:ext cx="123825" cy="123825"/>
            </a:xfrm>
            <a:custGeom>
              <a:rect b="b" l="l" r="r" t="t"/>
              <a:pathLst>
                <a:path extrusionOk="0" h="4953" w="4953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580975" y="3149000"/>
              <a:ext cx="109625" cy="109650"/>
            </a:xfrm>
            <a:custGeom>
              <a:rect b="b" l="l" r="r" t="t"/>
              <a:pathLst>
                <a:path extrusionOk="0" h="4386" w="4385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44425" y="3129725"/>
              <a:ext cx="115725" cy="121300"/>
            </a:xfrm>
            <a:custGeom>
              <a:rect b="b" l="l" r="r" t="t"/>
              <a:pathLst>
                <a:path extrusionOk="0" h="4852" w="4629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480500" y="2812575"/>
              <a:ext cx="67500" cy="114200"/>
            </a:xfrm>
            <a:custGeom>
              <a:rect b="b" l="l" r="r" t="t"/>
              <a:pathLst>
                <a:path extrusionOk="0" h="4568" w="270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403350" y="2218375"/>
              <a:ext cx="143650" cy="198925"/>
            </a:xfrm>
            <a:custGeom>
              <a:rect b="b" l="l" r="r" t="t"/>
              <a:pathLst>
                <a:path extrusionOk="0" h="7957" w="5746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1996900" y="2436050"/>
              <a:ext cx="212125" cy="222300"/>
            </a:xfrm>
            <a:custGeom>
              <a:rect b="b" l="l" r="r" t="t"/>
              <a:pathLst>
                <a:path extrusionOk="0" h="8892" w="8485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1012475" y="3482900"/>
              <a:ext cx="399875" cy="387200"/>
            </a:xfrm>
            <a:custGeom>
              <a:rect b="b" l="l" r="r" t="t"/>
              <a:pathLst>
                <a:path extrusionOk="0" h="15488" w="15995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875125" y="2834400"/>
              <a:ext cx="613000" cy="789675"/>
            </a:xfrm>
            <a:custGeom>
              <a:rect b="b" l="l" r="r" t="t"/>
              <a:pathLst>
                <a:path extrusionOk="0" h="31587" w="2452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149650" y="3482900"/>
              <a:ext cx="165450" cy="139575"/>
            </a:xfrm>
            <a:custGeom>
              <a:rect b="b" l="l" r="r" t="t"/>
              <a:pathLst>
                <a:path extrusionOk="0" h="5583" w="6618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085200" y="2710575"/>
              <a:ext cx="78175" cy="234475"/>
            </a:xfrm>
            <a:custGeom>
              <a:rect b="b" l="l" r="r" t="t"/>
              <a:pathLst>
                <a:path extrusionOk="0" h="9379" w="3127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274225" y="3170325"/>
              <a:ext cx="378825" cy="364075"/>
            </a:xfrm>
            <a:custGeom>
              <a:rect b="b" l="l" r="r" t="t"/>
              <a:pathLst>
                <a:path extrusionOk="0" h="14563" w="15153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448525" y="2879050"/>
              <a:ext cx="225825" cy="307025"/>
            </a:xfrm>
            <a:custGeom>
              <a:rect b="b" l="l" r="r" t="t"/>
              <a:pathLst>
                <a:path extrusionOk="0" h="12281" w="9033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569800" y="2920150"/>
              <a:ext cx="104550" cy="250200"/>
            </a:xfrm>
            <a:custGeom>
              <a:rect b="b" l="l" r="r" t="t"/>
              <a:pathLst>
                <a:path extrusionOk="0" h="10008" w="4182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409950" y="2812575"/>
              <a:ext cx="168000" cy="168000"/>
            </a:xfrm>
            <a:custGeom>
              <a:rect b="b" l="l" r="r" t="t"/>
              <a:pathLst>
                <a:path extrusionOk="0" h="6720" w="672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2491150" y="2812575"/>
              <a:ext cx="86800" cy="122325"/>
            </a:xfrm>
            <a:custGeom>
              <a:rect b="b" l="l" r="r" t="t"/>
              <a:pathLst>
                <a:path extrusionOk="0" h="4893" w="3472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2468825" y="3032800"/>
              <a:ext cx="112175" cy="124875"/>
            </a:xfrm>
            <a:custGeom>
              <a:rect b="b" l="l" r="r" t="t"/>
              <a:pathLst>
                <a:path extrusionOk="0" h="4995" w="4487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241375" y="3068325"/>
              <a:ext cx="320675" cy="284350"/>
            </a:xfrm>
            <a:custGeom>
              <a:rect b="b" l="l" r="r" t="t"/>
              <a:pathLst>
                <a:path extrusionOk="0" h="11374" w="12827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127325" y="3042950"/>
              <a:ext cx="143625" cy="232950"/>
            </a:xfrm>
            <a:custGeom>
              <a:rect b="b" l="l" r="r" t="t"/>
              <a:pathLst>
                <a:path extrusionOk="0" h="9318" w="5745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457150" y="2908475"/>
              <a:ext cx="146675" cy="203000"/>
            </a:xfrm>
            <a:custGeom>
              <a:rect b="b" l="l" r="r" t="t"/>
              <a:pathLst>
                <a:path extrusionOk="0" h="8120" w="5867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103975" y="2658325"/>
              <a:ext cx="396850" cy="351675"/>
            </a:xfrm>
            <a:custGeom>
              <a:rect b="b" l="l" r="r" t="t"/>
              <a:pathLst>
                <a:path extrusionOk="0" h="14067" w="15874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103975" y="2658325"/>
              <a:ext cx="396850" cy="231925"/>
            </a:xfrm>
            <a:custGeom>
              <a:rect b="b" l="l" r="r" t="t"/>
              <a:pathLst>
                <a:path extrusionOk="0" h="9277" w="15874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128325" y="2827800"/>
              <a:ext cx="303475" cy="182200"/>
            </a:xfrm>
            <a:custGeom>
              <a:rect b="b" l="l" r="r" t="t"/>
              <a:pathLst>
                <a:path extrusionOk="0" h="7288" w="12139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1742675" y="2677100"/>
              <a:ext cx="369950" cy="586100"/>
            </a:xfrm>
            <a:custGeom>
              <a:rect b="b" l="l" r="r" t="t"/>
              <a:pathLst>
                <a:path extrusionOk="0" h="23444" w="14798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803050" y="2812575"/>
              <a:ext cx="308550" cy="450625"/>
            </a:xfrm>
            <a:custGeom>
              <a:rect b="b" l="l" r="r" t="t"/>
              <a:pathLst>
                <a:path extrusionOk="0" h="18025" w="12342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609225" y="2745100"/>
              <a:ext cx="220750" cy="260850"/>
            </a:xfrm>
            <a:custGeom>
              <a:rect b="b" l="l" r="r" t="t"/>
              <a:pathLst>
                <a:path extrusionOk="0" h="10434" w="883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411650" y="3545825"/>
              <a:ext cx="987000" cy="1167150"/>
            </a:xfrm>
            <a:custGeom>
              <a:rect b="b" l="l" r="r" t="t"/>
              <a:pathLst>
                <a:path extrusionOk="0" h="46686" w="3948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1038350" y="2851750"/>
              <a:ext cx="958575" cy="1010250"/>
            </a:xfrm>
            <a:custGeom>
              <a:rect b="b" l="l" r="r" t="t"/>
              <a:pathLst>
                <a:path extrusionOk="0" h="40410" w="38343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299175" y="3440950"/>
              <a:ext cx="697750" cy="400750"/>
            </a:xfrm>
            <a:custGeom>
              <a:rect b="b" l="l" r="r" t="t"/>
              <a:pathLst>
                <a:path extrusionOk="0" h="16030" w="2791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187525" y="3150525"/>
              <a:ext cx="162425" cy="180675"/>
            </a:xfrm>
            <a:custGeom>
              <a:rect b="b" l="l" r="r" t="t"/>
              <a:pathLst>
                <a:path extrusionOk="0" h="7227" w="6497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821325" y="3009975"/>
              <a:ext cx="33000" cy="171025"/>
            </a:xfrm>
            <a:custGeom>
              <a:rect b="b" l="l" r="r" t="t"/>
              <a:pathLst>
                <a:path extrusionOk="0" h="6841" w="132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442275" y="3649850"/>
              <a:ext cx="460775" cy="191850"/>
            </a:xfrm>
            <a:custGeom>
              <a:rect b="b" l="l" r="r" t="t"/>
              <a:pathLst>
                <a:path extrusionOk="0" h="7674" w="18431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130700" y="3093200"/>
              <a:ext cx="207050" cy="252225"/>
            </a:xfrm>
            <a:custGeom>
              <a:rect b="b" l="l" r="r" t="t"/>
              <a:pathLst>
                <a:path extrusionOk="0" h="10089" w="8282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674675" y="3399175"/>
              <a:ext cx="322250" cy="255225"/>
            </a:xfrm>
            <a:custGeom>
              <a:rect b="b" l="l" r="r" t="t"/>
              <a:pathLst>
                <a:path extrusionOk="0" h="10209" w="1289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674675" y="2483750"/>
              <a:ext cx="466875" cy="506450"/>
            </a:xfrm>
            <a:custGeom>
              <a:rect b="b" l="l" r="r" t="t"/>
              <a:pathLst>
                <a:path extrusionOk="0" h="20258" w="18675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062350" y="2248825"/>
              <a:ext cx="431350" cy="358275"/>
            </a:xfrm>
            <a:custGeom>
              <a:rect b="b" l="l" r="r" t="t"/>
              <a:pathLst>
                <a:path extrusionOk="0" h="14331" w="17254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457150" y="2156650"/>
              <a:ext cx="367575" cy="240350"/>
            </a:xfrm>
            <a:custGeom>
              <a:rect b="b" l="l" r="r" t="t"/>
              <a:pathLst>
                <a:path extrusionOk="0" h="9614" w="14703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630525" y="3068325"/>
              <a:ext cx="600325" cy="554150"/>
            </a:xfrm>
            <a:custGeom>
              <a:rect b="b" l="l" r="r" t="t"/>
              <a:pathLst>
                <a:path extrusionOk="0" h="22166" w="24013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167900" y="2926925"/>
              <a:ext cx="374025" cy="324100"/>
            </a:xfrm>
            <a:custGeom>
              <a:rect b="b" l="l" r="r" t="t"/>
              <a:pathLst>
                <a:path extrusionOk="0" h="12964" w="14961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742675" y="2998300"/>
              <a:ext cx="770825" cy="624175"/>
            </a:xfrm>
            <a:custGeom>
              <a:rect b="b" l="l" r="r" t="t"/>
              <a:pathLst>
                <a:path extrusionOk="0" h="24967" w="30833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793425" y="3269275"/>
              <a:ext cx="433375" cy="353200"/>
            </a:xfrm>
            <a:custGeom>
              <a:rect b="b" l="l" r="r" t="t"/>
              <a:pathLst>
                <a:path extrusionOk="0" h="14128" w="17335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535125" y="3314950"/>
              <a:ext cx="336475" cy="336450"/>
            </a:xfrm>
            <a:custGeom>
              <a:rect b="b" l="l" r="r" t="t"/>
              <a:pathLst>
                <a:path extrusionOk="0" h="13458" w="13459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111575" y="3070350"/>
              <a:ext cx="174600" cy="174600"/>
            </a:xfrm>
            <a:custGeom>
              <a:rect b="b" l="l" r="r" t="t"/>
              <a:pathLst>
                <a:path extrusionOk="0" h="6984" w="6984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127325" y="3079500"/>
              <a:ext cx="149700" cy="119775"/>
            </a:xfrm>
            <a:custGeom>
              <a:rect b="b" l="l" r="r" t="t"/>
              <a:pathLst>
                <a:path extrusionOk="0" h="4791" w="5988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1569625" y="3336250"/>
              <a:ext cx="279625" cy="223800"/>
            </a:xfrm>
            <a:custGeom>
              <a:rect b="b" l="l" r="r" t="t"/>
              <a:pathLst>
                <a:path extrusionOk="0" h="8952" w="11185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324025" y="3150525"/>
              <a:ext cx="532350" cy="695225"/>
            </a:xfrm>
            <a:custGeom>
              <a:rect b="b" l="l" r="r" t="t"/>
              <a:pathLst>
                <a:path extrusionOk="0" h="27809" w="21294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927725" y="3772150"/>
              <a:ext cx="348625" cy="799750"/>
            </a:xfrm>
            <a:custGeom>
              <a:rect b="b" l="l" r="r" t="t"/>
              <a:pathLst>
                <a:path extrusionOk="0" h="31990" w="13945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773125" y="2566475"/>
              <a:ext cx="334425" cy="369425"/>
            </a:xfrm>
            <a:custGeom>
              <a:rect b="b" l="l" r="r" t="t"/>
              <a:pathLst>
                <a:path extrusionOk="0" h="14777" w="13377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127325" y="2341675"/>
              <a:ext cx="353200" cy="211625"/>
            </a:xfrm>
            <a:custGeom>
              <a:rect b="b" l="l" r="r" t="t"/>
              <a:pathLst>
                <a:path extrusionOk="0" h="8465" w="14128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492675" y="2220900"/>
              <a:ext cx="325800" cy="121300"/>
            </a:xfrm>
            <a:custGeom>
              <a:rect b="b" l="l" r="r" t="t"/>
              <a:pathLst>
                <a:path extrusionOk="0" h="4852" w="13032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1038350" y="3810725"/>
              <a:ext cx="360300" cy="902250"/>
            </a:xfrm>
            <a:custGeom>
              <a:rect b="b" l="l" r="r" t="t"/>
              <a:pathLst>
                <a:path extrusionOk="0" h="36090" w="14412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342475" y="3201775"/>
              <a:ext cx="310575" cy="324800"/>
            </a:xfrm>
            <a:custGeom>
              <a:rect b="b" l="l" r="r" t="t"/>
              <a:pathLst>
                <a:path extrusionOk="0" h="12992" w="12423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261775" y="3182500"/>
              <a:ext cx="284200" cy="170200"/>
            </a:xfrm>
            <a:custGeom>
              <a:rect b="b" l="l" r="r" t="t"/>
              <a:pathLst>
                <a:path extrusionOk="0" h="6808" w="11368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512450" y="2908475"/>
              <a:ext cx="91375" cy="203000"/>
            </a:xfrm>
            <a:custGeom>
              <a:rect b="b" l="l" r="r" t="t"/>
              <a:pathLst>
                <a:path extrusionOk="0" h="8120" w="3655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162325" y="2366025"/>
              <a:ext cx="331375" cy="241075"/>
            </a:xfrm>
            <a:custGeom>
              <a:rect b="b" l="l" r="r" t="t"/>
              <a:pathLst>
                <a:path extrusionOk="0" h="9643" w="13255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829950" y="2609600"/>
              <a:ext cx="311600" cy="380600"/>
            </a:xfrm>
            <a:custGeom>
              <a:rect b="b" l="l" r="r" t="t"/>
              <a:pathLst>
                <a:path extrusionOk="0" h="15224" w="12464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510425" y="2261500"/>
              <a:ext cx="293850" cy="135500"/>
            </a:xfrm>
            <a:custGeom>
              <a:rect b="b" l="l" r="r" t="t"/>
              <a:pathLst>
                <a:path extrusionOk="0" h="5420" w="11754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468825" y="3251000"/>
              <a:ext cx="184225" cy="177625"/>
            </a:xfrm>
            <a:custGeom>
              <a:rect b="b" l="l" r="r" t="t"/>
              <a:pathLst>
                <a:path extrusionOk="0" h="7105" w="7369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670275" y="3167775"/>
              <a:ext cx="20325" cy="69550"/>
            </a:xfrm>
            <a:custGeom>
              <a:rect b="b" l="l" r="r" t="t"/>
              <a:pathLst>
                <a:path extrusionOk="0" h="2782" w="813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502325" y="2156675"/>
              <a:ext cx="313100" cy="52575"/>
            </a:xfrm>
            <a:custGeom>
              <a:rect b="b" l="l" r="r" t="t"/>
              <a:pathLst>
                <a:path extrusionOk="0" h="2103" w="12524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062350" y="2248825"/>
              <a:ext cx="375025" cy="224300"/>
            </a:xfrm>
            <a:custGeom>
              <a:rect b="b" l="l" r="r" t="t"/>
              <a:pathLst>
                <a:path extrusionOk="0" h="8972" w="15001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1674675" y="2483750"/>
              <a:ext cx="369450" cy="375550"/>
            </a:xfrm>
            <a:custGeom>
              <a:rect b="b" l="l" r="r" t="t"/>
              <a:pathLst>
                <a:path extrusionOk="0" h="15022" w="14778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1355500" y="2851750"/>
              <a:ext cx="313125" cy="264300"/>
            </a:xfrm>
            <a:custGeom>
              <a:rect b="b" l="l" r="r" t="t"/>
              <a:pathLst>
                <a:path extrusionOk="0" h="10572" w="12525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121050" y="3061225"/>
              <a:ext cx="247675" cy="295850"/>
            </a:xfrm>
            <a:custGeom>
              <a:rect b="b" l="l" r="r" t="t"/>
              <a:pathLst>
                <a:path extrusionOk="0" h="11834" w="9907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299675" y="3850300"/>
              <a:ext cx="98975" cy="436925"/>
            </a:xfrm>
            <a:custGeom>
              <a:rect b="b" l="l" r="r" t="t"/>
              <a:pathLst>
                <a:path extrusionOk="0" h="17477" w="3959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387975" y="3826450"/>
              <a:ext cx="59400" cy="35550"/>
            </a:xfrm>
            <a:custGeom>
              <a:rect b="b" l="l" r="r" t="t"/>
              <a:pathLst>
                <a:path extrusionOk="0" h="1422" w="2376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506200" y="2736975"/>
              <a:ext cx="131450" cy="102025"/>
            </a:xfrm>
            <a:custGeom>
              <a:rect b="b" l="l" r="r" t="t"/>
              <a:pathLst>
                <a:path extrusionOk="0" h="4081" w="5258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038350" y="3368725"/>
              <a:ext cx="97950" cy="188300"/>
            </a:xfrm>
            <a:custGeom>
              <a:rect b="b" l="l" r="r" t="t"/>
              <a:pathLst>
                <a:path extrusionOk="0" h="7532" w="3918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411650" y="3545825"/>
              <a:ext cx="626725" cy="879425"/>
            </a:xfrm>
            <a:custGeom>
              <a:rect b="b" l="l" r="r" t="t"/>
              <a:pathLst>
                <a:path extrusionOk="0" h="35177" w="25069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167900" y="2926925"/>
              <a:ext cx="320225" cy="141425"/>
            </a:xfrm>
            <a:custGeom>
              <a:rect b="b" l="l" r="r" t="t"/>
              <a:pathLst>
                <a:path extrusionOk="0" h="5657" w="12809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1630525" y="3068325"/>
              <a:ext cx="516600" cy="251725"/>
            </a:xfrm>
            <a:custGeom>
              <a:rect b="b" l="l" r="r" t="t"/>
              <a:pathLst>
                <a:path extrusionOk="0" h="10069" w="20664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2209000" y="2407125"/>
              <a:ext cx="280150" cy="199975"/>
            </a:xfrm>
            <a:custGeom>
              <a:rect b="b" l="l" r="r" t="t"/>
              <a:pathLst>
                <a:path extrusionOk="0" h="7999" w="11206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1848225" y="2649700"/>
              <a:ext cx="293325" cy="340500"/>
            </a:xfrm>
            <a:custGeom>
              <a:rect b="b" l="l" r="r" t="t"/>
              <a:pathLst>
                <a:path extrusionOk="0" h="13620" w="11733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2544425" y="2289925"/>
              <a:ext cx="241575" cy="107075"/>
            </a:xfrm>
            <a:custGeom>
              <a:rect b="b" l="l" r="r" t="t"/>
              <a:pathLst>
                <a:path extrusionOk="0" h="4283" w="9663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984225" y="2412200"/>
              <a:ext cx="83750" cy="57875"/>
            </a:xfrm>
            <a:custGeom>
              <a:rect b="b" l="l" r="r" t="t"/>
              <a:pathLst>
                <a:path extrusionOk="0" h="2315" w="335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407425" y="2199600"/>
              <a:ext cx="83750" cy="24875"/>
            </a:xfrm>
            <a:custGeom>
              <a:rect b="b" l="l" r="r" t="t"/>
              <a:pathLst>
                <a:path extrusionOk="0" h="995" w="335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270925" y="3027725"/>
              <a:ext cx="237500" cy="223300"/>
            </a:xfrm>
            <a:custGeom>
              <a:rect b="b" l="l" r="r" t="t"/>
              <a:pathLst>
                <a:path extrusionOk="0" h="8932" w="950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352100" y="3157650"/>
              <a:ext cx="206925" cy="158850"/>
            </a:xfrm>
            <a:custGeom>
              <a:rect b="b" l="l" r="r" t="t"/>
              <a:pathLst>
                <a:path extrusionOk="0" h="6354" w="8277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35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76" name="Google Shape;376;p3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5"/>
          <p:cNvSpPr/>
          <p:nvPr/>
        </p:nvSpPr>
        <p:spPr>
          <a:xfrm>
            <a:off x="2086350" y="823325"/>
            <a:ext cx="1270200" cy="12702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35"/>
          <p:cNvGrpSpPr/>
          <p:nvPr/>
        </p:nvGrpSpPr>
        <p:grpSpPr>
          <a:xfrm>
            <a:off x="3091863" y="1052012"/>
            <a:ext cx="537556" cy="136576"/>
            <a:chOff x="2641350" y="846250"/>
            <a:chExt cx="413600" cy="105075"/>
          </a:xfrm>
        </p:grpSpPr>
        <p:sp>
          <p:nvSpPr>
            <p:cNvPr id="380" name="Google Shape;380;p3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4" name="Google Shape;384;p35"/>
          <p:cNvCxnSpPr/>
          <p:nvPr/>
        </p:nvCxnSpPr>
        <p:spPr>
          <a:xfrm flipH="1" rot="10800000">
            <a:off x="3535450" y="3326110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35"/>
          <p:cNvSpPr txBox="1"/>
          <p:nvPr>
            <p:ph idx="2" type="subTitle"/>
          </p:nvPr>
        </p:nvSpPr>
        <p:spPr>
          <a:xfrm>
            <a:off x="3432750" y="3491228"/>
            <a:ext cx="4412100" cy="10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JOANNE CHRISTINA SALIMIN (U2120304J)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NITHYA HARIHARAN (U2123872G)</a:t>
            </a:r>
            <a:br>
              <a:rPr lang="en"/>
            </a:br>
            <a:r>
              <a:rPr lang="en"/>
              <a:t>VARSHA BALAJI (U2123383L)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19437" y="1873671"/>
            <a:ext cx="4938297" cy="390005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4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REVIEW, THESE DATA ARE TAKEN</a:t>
            </a:r>
            <a:endParaRPr/>
          </a:p>
        </p:txBody>
      </p:sp>
      <p:sp>
        <p:nvSpPr>
          <p:cNvPr id="674" name="Google Shape;674;p44"/>
          <p:cNvSpPr txBox="1"/>
          <p:nvPr>
            <p:ph idx="4294967295" type="body"/>
          </p:nvPr>
        </p:nvSpPr>
        <p:spPr>
          <a:xfrm>
            <a:off x="4748100" y="5227725"/>
            <a:ext cx="36759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675" name="Google Shape;6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00" y="1074528"/>
            <a:ext cx="6094674" cy="26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4"/>
          <p:cNvSpPr/>
          <p:nvPr/>
        </p:nvSpPr>
        <p:spPr>
          <a:xfrm>
            <a:off x="1026499" y="1312075"/>
            <a:ext cx="5072700" cy="2026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2482975" y="3305175"/>
            <a:ext cx="6359100" cy="153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4"/>
          <p:cNvSpPr txBox="1"/>
          <p:nvPr>
            <p:ph idx="4294967295" type="body"/>
          </p:nvPr>
        </p:nvSpPr>
        <p:spPr>
          <a:xfrm>
            <a:off x="1789575" y="3435975"/>
            <a:ext cx="5072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Review		</a:t>
            </a:r>
            <a:r>
              <a:rPr b="1" lang="en" sz="15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" sz="1500">
                <a:solidFill>
                  <a:schemeClr val="accent2"/>
                </a:solidFill>
              </a:rPr>
              <a:t>The content of each review</a:t>
            </a:r>
            <a:endParaRPr sz="15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679" name="Google Shape;679;p44"/>
          <p:cNvSpPr/>
          <p:nvPr/>
        </p:nvSpPr>
        <p:spPr>
          <a:xfrm>
            <a:off x="3804600" y="1074525"/>
            <a:ext cx="847800" cy="336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4"/>
          <p:cNvSpPr txBox="1"/>
          <p:nvPr>
            <p:ph idx="4294967295" type="body"/>
          </p:nvPr>
        </p:nvSpPr>
        <p:spPr>
          <a:xfrm>
            <a:off x="1789575" y="3700475"/>
            <a:ext cx="6317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Stars_Ratings	</a:t>
            </a:r>
            <a:r>
              <a:rPr b="1" lang="en" sz="15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" sz="1500">
                <a:solidFill>
                  <a:schemeClr val="accent2"/>
                </a:solidFill>
              </a:rPr>
              <a:t>The rating each review gives to the book</a:t>
            </a:r>
            <a:endParaRPr sz="15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681" name="Google Shape;681;p44"/>
          <p:cNvSpPr txBox="1"/>
          <p:nvPr>
            <p:ph idx="4294967295" type="body"/>
          </p:nvPr>
        </p:nvSpPr>
        <p:spPr>
          <a:xfrm>
            <a:off x="1789575" y="3979825"/>
            <a:ext cx="6660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Likes_Count	</a:t>
            </a:r>
            <a:r>
              <a:rPr b="1" lang="en" sz="15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" sz="1500">
                <a:solidFill>
                  <a:schemeClr val="accent2"/>
                </a:solidFill>
              </a:rPr>
              <a:t>The number of likes each review receives</a:t>
            </a:r>
            <a:r>
              <a:rPr b="1" lang="en" sz="15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5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682" name="Google Shape;682;p44"/>
          <p:cNvSpPr/>
          <p:nvPr/>
        </p:nvSpPr>
        <p:spPr>
          <a:xfrm>
            <a:off x="951375" y="3495600"/>
            <a:ext cx="573000" cy="229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25" y="1620613"/>
            <a:ext cx="74485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4"/>
          <p:cNvSpPr/>
          <p:nvPr/>
        </p:nvSpPr>
        <p:spPr>
          <a:xfrm>
            <a:off x="2776750" y="2233225"/>
            <a:ext cx="847800" cy="336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4"/>
          <p:cNvSpPr txBox="1"/>
          <p:nvPr>
            <p:ph idx="4294967295" type="body"/>
          </p:nvPr>
        </p:nvSpPr>
        <p:spPr>
          <a:xfrm>
            <a:off x="1789575" y="4238525"/>
            <a:ext cx="6825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User_ID		</a:t>
            </a:r>
            <a:r>
              <a:rPr b="1" lang="en" sz="15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" sz="1500">
                <a:solidFill>
                  <a:schemeClr val="accent2"/>
                </a:solidFill>
              </a:rPr>
              <a:t>Unique sequence of number given to each user</a:t>
            </a:r>
            <a:endParaRPr sz="15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5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11,902,156 data is collected </a:t>
            </a:r>
            <a:endParaRPr/>
          </a:p>
        </p:txBody>
      </p:sp>
      <p:grpSp>
        <p:nvGrpSpPr>
          <p:cNvPr id="691" name="Google Shape;691;p45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692" name="Google Shape;692;p4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45"/>
          <p:cNvGrpSpPr/>
          <p:nvPr/>
        </p:nvGrpSpPr>
        <p:grpSpPr>
          <a:xfrm>
            <a:off x="241063" y="3577054"/>
            <a:ext cx="3397850" cy="187275"/>
            <a:chOff x="-3237675" y="-1132050"/>
            <a:chExt cx="3397850" cy="187275"/>
          </a:xfrm>
        </p:grpSpPr>
        <p:sp>
          <p:nvSpPr>
            <p:cNvPr id="697" name="Google Shape;697;p45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5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750" y="177554"/>
            <a:ext cx="43815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63050" y="728964"/>
            <a:ext cx="4381500" cy="26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6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6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6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6"/>
          <p:cNvSpPr txBox="1"/>
          <p:nvPr>
            <p:ph type="title"/>
          </p:nvPr>
        </p:nvSpPr>
        <p:spPr>
          <a:xfrm>
            <a:off x="1034800" y="3013200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DATA CLEANING</a:t>
            </a:r>
            <a:endParaRPr sz="8100"/>
          </a:p>
        </p:txBody>
      </p:sp>
      <p:sp>
        <p:nvSpPr>
          <p:cNvPr id="716" name="Google Shape;716;p46"/>
          <p:cNvSpPr txBox="1"/>
          <p:nvPr>
            <p:ph idx="2" type="title"/>
          </p:nvPr>
        </p:nvSpPr>
        <p:spPr>
          <a:xfrm>
            <a:off x="1039142" y="23397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717" name="Google Shape;717;p46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718" name="Google Shape;718;p4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2" name="Google Shape;722;p46"/>
          <p:cNvCxnSpPr/>
          <p:nvPr/>
        </p:nvCxnSpPr>
        <p:spPr>
          <a:xfrm>
            <a:off x="380800" y="43984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2050" y="1070475"/>
            <a:ext cx="4938275" cy="41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76250" lvl="0" marL="457200" rtl="0" algn="ctr">
              <a:spcBef>
                <a:spcPts val="0"/>
              </a:spcBef>
              <a:spcAft>
                <a:spcPts val="0"/>
              </a:spcAft>
              <a:buSzPts val="3900"/>
              <a:buAutoNum type="arabicPeriod"/>
            </a:pPr>
            <a:r>
              <a:rPr lang="en"/>
              <a:t>Filtering out null data</a:t>
            </a:r>
            <a:endParaRPr/>
          </a:p>
        </p:txBody>
      </p:sp>
      <p:grpSp>
        <p:nvGrpSpPr>
          <p:cNvPr id="729" name="Google Shape;729;p47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30" name="Google Shape;730;p4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47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735" name="Google Shape;735;p47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47"/>
          <p:cNvSpPr txBox="1"/>
          <p:nvPr>
            <p:ph idx="4294967295" type="body"/>
          </p:nvPr>
        </p:nvSpPr>
        <p:spPr>
          <a:xfrm>
            <a:off x="2114075" y="3459125"/>
            <a:ext cx="45939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Rows that has null data is removed from the dataset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47"/>
          <p:cNvPicPr preferRelativeResize="0"/>
          <p:nvPr/>
        </p:nvPicPr>
        <p:blipFill rotWithShape="1">
          <a:blip r:embed="rId4">
            <a:alphaModFix/>
          </a:blip>
          <a:srcRect b="0" l="0" r="25645" t="0"/>
          <a:stretch/>
        </p:blipFill>
        <p:spPr>
          <a:xfrm>
            <a:off x="1057825" y="1513925"/>
            <a:ext cx="7028349" cy="10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750" y="1364763"/>
            <a:ext cx="2630550" cy="32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FILTERING OUT NOT-POPULAR BOOKS</a:t>
            </a:r>
            <a:endParaRPr/>
          </a:p>
        </p:txBody>
      </p:sp>
      <p:grpSp>
        <p:nvGrpSpPr>
          <p:cNvPr id="745" name="Google Shape;745;p48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46" name="Google Shape;746;p4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48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751" name="Google Shape;751;p48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48"/>
          <p:cNvSpPr txBox="1"/>
          <p:nvPr>
            <p:ph idx="4294967295" type="body"/>
          </p:nvPr>
        </p:nvSpPr>
        <p:spPr>
          <a:xfrm>
            <a:off x="1342025" y="1524800"/>
            <a:ext cx="6689100" cy="3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ince we want to predict if a review is a popular review enough we need to find:</a:t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Books that have enough number of reader in order to assess popularity</a:t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Else we are 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unable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to determine if the reviews are unpopular or merely unseen by other users. 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Unpopular books will therefore be removed from the dataset.</a:t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A book’s popularity is 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assessed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based on the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total number of reviews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, and the 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total number of likes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, summed from each book review received by a particular book.  </a:t>
            </a:r>
            <a:endParaRPr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850" y="1048150"/>
            <a:ext cx="4938275" cy="41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TO FILTER OUT NOT-POPULAR BOOKS </a:t>
            </a:r>
            <a:endParaRPr/>
          </a:p>
        </p:txBody>
      </p:sp>
      <p:grpSp>
        <p:nvGrpSpPr>
          <p:cNvPr id="760" name="Google Shape;760;p49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1" name="Google Shape;761;p4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49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766" name="Google Shape;766;p4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49"/>
          <p:cNvSpPr txBox="1"/>
          <p:nvPr>
            <p:ph idx="4294967295" type="body"/>
          </p:nvPr>
        </p:nvSpPr>
        <p:spPr>
          <a:xfrm>
            <a:off x="970050" y="1408400"/>
            <a:ext cx="5675400" cy="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Analysis was conducted on total number of review</a:t>
            </a:r>
            <a:endParaRPr sz="1800" u="sng"/>
          </a:p>
        </p:txBody>
      </p:sp>
      <p:pic>
        <p:nvPicPr>
          <p:cNvPr id="769" name="Google Shape;7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50" y="1935825"/>
            <a:ext cx="2934335" cy="28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9"/>
          <p:cNvSpPr/>
          <p:nvPr/>
        </p:nvSpPr>
        <p:spPr>
          <a:xfrm>
            <a:off x="2947700" y="4150050"/>
            <a:ext cx="856800" cy="262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9"/>
          <p:cNvSpPr txBox="1"/>
          <p:nvPr>
            <p:ph idx="4294967295" type="body"/>
          </p:nvPr>
        </p:nvSpPr>
        <p:spPr>
          <a:xfrm>
            <a:off x="4106750" y="2669500"/>
            <a:ext cx="40407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There’s a 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huge standard deviation</a:t>
            </a:r>
            <a:r>
              <a:rPr lang="en">
                <a:solidFill>
                  <a:schemeClr val="accent2"/>
                </a:solidFill>
              </a:rPr>
              <a:t> for the variable Num_Review, so to really make sure that only books with sufficient amount of popularity is considered, books with 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less than Q3 value of Num_Reviews</a:t>
            </a:r>
            <a:r>
              <a:rPr lang="en">
                <a:solidFill>
                  <a:schemeClr val="accent2"/>
                </a:solidFill>
              </a:rPr>
              <a:t> (32) is removed.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72" name="Google Shape;7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6625" y="1047675"/>
            <a:ext cx="4938275" cy="41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TO FILTER OUT NOT-POPULAR BOOKS </a:t>
            </a:r>
            <a:endParaRPr/>
          </a:p>
        </p:txBody>
      </p:sp>
      <p:grpSp>
        <p:nvGrpSpPr>
          <p:cNvPr id="778" name="Google Shape;778;p50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79" name="Google Shape;779;p5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50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784" name="Google Shape;784;p50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6" name="Google Shape;786;p50"/>
          <p:cNvSpPr txBox="1"/>
          <p:nvPr>
            <p:ph idx="4294967295" type="body"/>
          </p:nvPr>
        </p:nvSpPr>
        <p:spPr>
          <a:xfrm>
            <a:off x="3123675" y="1906275"/>
            <a:ext cx="49476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A new variable Combined_Likes_Count is made by summing up all the Likes_Count of </a:t>
            </a:r>
            <a:r>
              <a:rPr lang="en" sz="1300">
                <a:solidFill>
                  <a:schemeClr val="accent2"/>
                </a:solidFill>
              </a:rPr>
              <a:t>each </a:t>
            </a:r>
            <a:r>
              <a:rPr lang="en" sz="1300">
                <a:solidFill>
                  <a:schemeClr val="accent2"/>
                </a:solidFill>
              </a:rPr>
              <a:t>book 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There’s also a </a:t>
            </a:r>
            <a:r>
              <a:rPr b="1" lang="en" sz="13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huge standard deviation </a:t>
            </a:r>
            <a:r>
              <a:rPr lang="en" sz="1300">
                <a:solidFill>
                  <a:schemeClr val="accent2"/>
                </a:solidFill>
              </a:rPr>
              <a:t>between each book’s Combined_Likes_Count, books with values l</a:t>
            </a:r>
            <a:r>
              <a:rPr b="1" lang="en" sz="13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ess than the median of Combined_Likes_Count </a:t>
            </a:r>
            <a:r>
              <a:rPr lang="en" sz="1300">
                <a:solidFill>
                  <a:schemeClr val="accent2"/>
                </a:solidFill>
              </a:rPr>
              <a:t>(43) will be dropped.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Here we use median value instead of the third quartile value is because this </a:t>
            </a:r>
            <a:r>
              <a:rPr b="1" lang="en" sz="13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analysis is done after dropping the book based on their Num_Reviews</a:t>
            </a:r>
            <a:endParaRPr b="1" sz="13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Using Q3 value of Combined_Likes_Count as a basis to drop the book will result in too much data loss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sp>
        <p:nvSpPr>
          <p:cNvPr id="787" name="Google Shape;787;p50"/>
          <p:cNvSpPr txBox="1"/>
          <p:nvPr>
            <p:ph idx="4294967295" type="body"/>
          </p:nvPr>
        </p:nvSpPr>
        <p:spPr>
          <a:xfrm>
            <a:off x="991925" y="1472775"/>
            <a:ext cx="64899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Analysis was conducted on total number of likes</a:t>
            </a:r>
            <a:endParaRPr sz="1800" u="sng"/>
          </a:p>
        </p:txBody>
      </p:sp>
      <p:pic>
        <p:nvPicPr>
          <p:cNvPr id="788" name="Google Shape;7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25" y="2134863"/>
            <a:ext cx="20764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0"/>
          <p:cNvSpPr/>
          <p:nvPr/>
        </p:nvSpPr>
        <p:spPr>
          <a:xfrm>
            <a:off x="2145600" y="3634400"/>
            <a:ext cx="856800" cy="262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250" y="1070475"/>
            <a:ext cx="4938275" cy="41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Filtering out non-English reviews</a:t>
            </a:r>
            <a:endParaRPr/>
          </a:p>
        </p:txBody>
      </p:sp>
      <p:grpSp>
        <p:nvGrpSpPr>
          <p:cNvPr id="796" name="Google Shape;796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97" name="Google Shape;797;p5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51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802" name="Google Shape;802;p5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51"/>
          <p:cNvSpPr txBox="1"/>
          <p:nvPr>
            <p:ph idx="4294967295" type="body"/>
          </p:nvPr>
        </p:nvSpPr>
        <p:spPr>
          <a:xfrm>
            <a:off x="946525" y="1520700"/>
            <a:ext cx="72009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 library fasttext, and a pre-made model (lid.176.bin) is used in order to determine whether a review is written in English or not.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Only reviews with 80% surety of it being English is kept in our dataset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805" name="Google Shape;8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25" y="2164638"/>
            <a:ext cx="4683626" cy="9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312" y="3641675"/>
            <a:ext cx="7301724" cy="8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8350" y="1029412"/>
            <a:ext cx="4938275" cy="41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2"/>
          <p:cNvSpPr/>
          <p:nvPr/>
        </p:nvSpPr>
        <p:spPr>
          <a:xfrm>
            <a:off x="6153681" y="113845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2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2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2"/>
          <p:cNvSpPr txBox="1"/>
          <p:nvPr>
            <p:ph type="title"/>
          </p:nvPr>
        </p:nvSpPr>
        <p:spPr>
          <a:xfrm>
            <a:off x="882400" y="3165600"/>
            <a:ext cx="59982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DATA preparation</a:t>
            </a:r>
            <a:endParaRPr sz="6900"/>
          </a:p>
        </p:txBody>
      </p:sp>
      <p:sp>
        <p:nvSpPr>
          <p:cNvPr id="816" name="Google Shape;816;p52"/>
          <p:cNvSpPr txBox="1"/>
          <p:nvPr>
            <p:ph idx="2" type="title"/>
          </p:nvPr>
        </p:nvSpPr>
        <p:spPr>
          <a:xfrm>
            <a:off x="1039142" y="2492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817" name="Google Shape;817;p52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818" name="Google Shape;818;p5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2" name="Google Shape;822;p52"/>
          <p:cNvCxnSpPr/>
          <p:nvPr/>
        </p:nvCxnSpPr>
        <p:spPr>
          <a:xfrm>
            <a:off x="380800" y="43984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vARIABLES ARE ADDED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828" name="Google Shape;828;p53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829" name="Google Shape;829;p5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53"/>
          <p:cNvSpPr txBox="1"/>
          <p:nvPr/>
        </p:nvSpPr>
        <p:spPr>
          <a:xfrm>
            <a:off x="720050" y="1812800"/>
            <a:ext cx="745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Ratio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	: Likes of an individual review / Total number likes received by the book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○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Ratio is thus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measure of the relative popularity of the review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and allows a fair comparison between reviews on different books with varying number of readers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Popularity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	: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Determine whether a review is popular or not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, will be assigned to 0 if its popular and 1 if it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'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s unpopular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○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Popularity is determined by variable Ratio. If the ratio is higher than 0.02, review will be deemed as popular, else the review is unpopular.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34" name="Google Shape;8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 txBox="1"/>
          <p:nvPr>
            <p:ph type="title"/>
          </p:nvPr>
        </p:nvSpPr>
        <p:spPr>
          <a:xfrm>
            <a:off x="1039150" y="28005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motivation and problem </a:t>
            </a:r>
            <a:r>
              <a:rPr lang="en"/>
              <a:t>definition</a:t>
            </a:r>
            <a:endParaRPr/>
          </a:p>
        </p:txBody>
      </p:sp>
      <p:sp>
        <p:nvSpPr>
          <p:cNvPr id="394" name="Google Shape;394;p36"/>
          <p:cNvSpPr txBox="1"/>
          <p:nvPr>
            <p:ph idx="2" type="title"/>
          </p:nvPr>
        </p:nvSpPr>
        <p:spPr>
          <a:xfrm>
            <a:off x="1039142" y="19587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395" name="Google Shape;395;p36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396" name="Google Shape;396;p3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0" name="Google Shape;400;p36"/>
          <p:cNvCxnSpPr/>
          <p:nvPr/>
        </p:nvCxnSpPr>
        <p:spPr>
          <a:xfrm>
            <a:off x="453675" y="44119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5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VARIABLES ARE ADDED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847" name="Google Shape;847;p54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848" name="Google Shape;848;p5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54"/>
          <p:cNvSpPr txBox="1"/>
          <p:nvPr/>
        </p:nvSpPr>
        <p:spPr>
          <a:xfrm>
            <a:off x="796250" y="1540525"/>
            <a:ext cx="745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Diff_Ratings: 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Difference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between rating given by individual user and overall book rating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	Diff_Ratings = </a:t>
            </a:r>
            <a:r>
              <a:rPr lang="en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Stars_Rating 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- </a:t>
            </a:r>
            <a:r>
              <a:rPr lang="en">
                <a:solidFill>
                  <a:srgbClr val="CC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Average_Ratings</a:t>
            </a:r>
            <a:endParaRPr>
              <a:solidFill>
                <a:srgbClr val="CC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53" name="Google Shape;853;p54"/>
          <p:cNvPicPr preferRelativeResize="0"/>
          <p:nvPr/>
        </p:nvPicPr>
        <p:blipFill rotWithShape="1">
          <a:blip r:embed="rId4">
            <a:alphaModFix/>
          </a:blip>
          <a:srcRect b="49601" l="0" r="1816" t="0"/>
          <a:stretch/>
        </p:blipFill>
        <p:spPr>
          <a:xfrm>
            <a:off x="195425" y="2740125"/>
            <a:ext cx="5417974" cy="21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4"/>
          <p:cNvSpPr/>
          <p:nvPr/>
        </p:nvSpPr>
        <p:spPr>
          <a:xfrm>
            <a:off x="2446450" y="3560825"/>
            <a:ext cx="338700" cy="2730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5" name="Google Shape;8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950" y="2519701"/>
            <a:ext cx="4978524" cy="22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4"/>
          <p:cNvSpPr/>
          <p:nvPr/>
        </p:nvSpPr>
        <p:spPr>
          <a:xfrm>
            <a:off x="6901475" y="2519700"/>
            <a:ext cx="699300" cy="2730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VARIABLES ARE ADDED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866" name="Google Shape;866;p5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867" name="Google Shape;867;p5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55"/>
          <p:cNvSpPr txBox="1"/>
          <p:nvPr/>
        </p:nvSpPr>
        <p:spPr>
          <a:xfrm>
            <a:off x="765900" y="1585938"/>
            <a:ext cx="74598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Quote</a:t>
            </a: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Check if a book has quotes or not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is done by checking if the book review has “ “ in it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User_Reviews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Total number of reviews created by each user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Count the number of reviews made by each user, based on the unique ID given to each user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72" name="Google Shape;8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138" y="2195600"/>
            <a:ext cx="6564624" cy="3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550" y="178375"/>
            <a:ext cx="1718350" cy="17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5"/>
          <p:cNvPicPr preferRelativeResize="0"/>
          <p:nvPr/>
        </p:nvPicPr>
        <p:blipFill rotWithShape="1">
          <a:blip r:embed="rId6">
            <a:alphaModFix/>
          </a:blip>
          <a:srcRect b="0" l="0" r="8784" t="0"/>
          <a:stretch/>
        </p:blipFill>
        <p:spPr>
          <a:xfrm>
            <a:off x="565700" y="3498500"/>
            <a:ext cx="8341151" cy="6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5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VARIABLES ARE ADDED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884" name="Google Shape;884;p56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885" name="Google Shape;885;p5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56"/>
          <p:cNvSpPr txBox="1"/>
          <p:nvPr/>
        </p:nvSpPr>
        <p:spPr>
          <a:xfrm>
            <a:off x="785350" y="1561150"/>
            <a:ext cx="74598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Review, using nltk library: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List of sentences is extracted using nltk.tokenize.sent_tokenize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List of words is extracted using nltk.tokenize.word_tokenize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90" name="Google Shape;8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50" y="2451575"/>
            <a:ext cx="846311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56"/>
          <p:cNvSpPr txBox="1"/>
          <p:nvPr/>
        </p:nvSpPr>
        <p:spPr>
          <a:xfrm>
            <a:off x="783475" y="3097100"/>
            <a:ext cx="7459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From these newly made columns, several new variable is created: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Num_Tokenized_Words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	: Number of words in a review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Average_WordLength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	: Average word length in a review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 Medium"/>
              <a:buChar char="●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Average_WordsinSentence</a:t>
            </a: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: Average words in a sentence</a:t>
            </a:r>
            <a:endParaRPr sz="15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92" name="Google Shape;89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239" y="110350"/>
            <a:ext cx="1737510" cy="17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VARIABLES ARE ADDED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02" name="Google Shape;902;p57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903" name="Google Shape;903;p5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57"/>
          <p:cNvSpPr txBox="1"/>
          <p:nvPr/>
        </p:nvSpPr>
        <p:spPr>
          <a:xfrm>
            <a:off x="785350" y="1484950"/>
            <a:ext cx="745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Every word that was 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previously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tokenized (list of words), is given a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POSTAG, using nltk.pos_tag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With respect to 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definition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context, a word is given a particular TAG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list of tuple 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containing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the word and the associated POSTAG will be returned 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08" name="Google Shape;9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50" y="178375"/>
            <a:ext cx="1718350" cy="17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/>
          <p:cNvPicPr preferRelativeResize="0"/>
          <p:nvPr/>
        </p:nvPicPr>
        <p:blipFill rotWithShape="1">
          <a:blip r:embed="rId5">
            <a:alphaModFix/>
          </a:blip>
          <a:srcRect b="26019" l="0" r="0" t="0"/>
          <a:stretch/>
        </p:blipFill>
        <p:spPr>
          <a:xfrm>
            <a:off x="1983775" y="2720850"/>
            <a:ext cx="5062938" cy="14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5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VARIABLES ARE ADDED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19" name="Google Shape;919;p58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920" name="Google Shape;920;p5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58"/>
          <p:cNvSpPr txBox="1"/>
          <p:nvPr/>
        </p:nvSpPr>
        <p:spPr>
          <a:xfrm>
            <a:off x="842100" y="1561900"/>
            <a:ext cx="7459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Using the POSTAGS, these new variables are created: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Percentage_Verbs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	: Percentage of verbs in the review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Percentage_Nouns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	: Percentage of nouns in the review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Percentage_AdjAdverb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: Percentage of adjective and adverbs in the review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Using the SentimentIntensityAnalyzer() function, a new variable is created: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Sentiment_Score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	: Sentiment Intensity value of each review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positive 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number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indicates that is a positive review, while a 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negative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number indicates that is a negative review.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25" name="Google Shape;9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50" y="178375"/>
            <a:ext cx="1718350" cy="17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8025" y="1340450"/>
            <a:ext cx="7847950" cy="39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5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VARIABLES ARE ADDED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36" name="Google Shape;936;p59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937" name="Google Shape;937;p5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59"/>
          <p:cNvSpPr txBox="1"/>
          <p:nvPr/>
        </p:nvSpPr>
        <p:spPr>
          <a:xfrm>
            <a:off x="856075" y="1561900"/>
            <a:ext cx="7369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Tokenized_Words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Contains the words in the review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words in Tokenized_Words, are words extracted from </a:t>
            </a: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nltk.tokenize.word_tokenize.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Stopwords (commonly used words) taken from nltk library is filtered out from Tokenized_Words in order to give more focus to important information.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Filtered out Tokenized_Words are then Lemmatized, using the nltk.stem.wordnet.WordNetLemmatizer() function.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Lemmatizer allows the grouping together of different inflected forms of a word so they can be analyzed as a single item, this is done in assistance to the POSTAG, so the function have a context of the word meaning. 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42" name="Google Shape;94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550" y="178375"/>
            <a:ext cx="1718350" cy="17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0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0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0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 txBox="1"/>
          <p:nvPr>
            <p:ph type="title"/>
          </p:nvPr>
        </p:nvSpPr>
        <p:spPr>
          <a:xfrm>
            <a:off x="958600" y="3013200"/>
            <a:ext cx="59982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DATAset summary</a:t>
            </a:r>
            <a:endParaRPr sz="6900"/>
          </a:p>
        </p:txBody>
      </p:sp>
      <p:sp>
        <p:nvSpPr>
          <p:cNvPr id="951" name="Google Shape;951;p60"/>
          <p:cNvSpPr txBox="1"/>
          <p:nvPr>
            <p:ph idx="2" type="title"/>
          </p:nvPr>
        </p:nvSpPr>
        <p:spPr>
          <a:xfrm>
            <a:off x="1039142" y="23397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952" name="Google Shape;952;p60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953" name="Google Shape;953;p6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7" name="Google Shape;957;p60"/>
          <p:cNvCxnSpPr/>
          <p:nvPr/>
        </p:nvCxnSpPr>
        <p:spPr>
          <a:xfrm>
            <a:off x="380800" y="43984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8025" y="1340450"/>
            <a:ext cx="7847950" cy="391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7" name="Google Shape;967;p61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968" name="Google Shape;968;p6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61"/>
          <p:cNvSpPr txBox="1"/>
          <p:nvPr/>
        </p:nvSpPr>
        <p:spPr>
          <a:xfrm>
            <a:off x="856075" y="1561900"/>
            <a:ext cx="7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3" name="Google Shape;973;p61"/>
          <p:cNvSpPr txBox="1"/>
          <p:nvPr/>
        </p:nvSpPr>
        <p:spPr>
          <a:xfrm>
            <a:off x="1358800" y="1523425"/>
            <a:ext cx="70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74" name="Google Shape;974;p61"/>
          <p:cNvSpPr txBox="1"/>
          <p:nvPr/>
        </p:nvSpPr>
        <p:spPr>
          <a:xfrm>
            <a:off x="2123425" y="2506275"/>
            <a:ext cx="72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75" name="Google Shape;97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025" y="337100"/>
            <a:ext cx="5971925" cy="45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2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2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2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2"/>
          <p:cNvSpPr txBox="1"/>
          <p:nvPr>
            <p:ph type="title"/>
          </p:nvPr>
        </p:nvSpPr>
        <p:spPr>
          <a:xfrm>
            <a:off x="882400" y="2556000"/>
            <a:ext cx="59982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EXPLORATORY</a:t>
            </a:r>
            <a:r>
              <a:rPr lang="en" sz="6900"/>
              <a:t> DATA ANALYSIS</a:t>
            </a:r>
            <a:endParaRPr sz="6900"/>
          </a:p>
        </p:txBody>
      </p:sp>
      <p:sp>
        <p:nvSpPr>
          <p:cNvPr id="984" name="Google Shape;984;p62"/>
          <p:cNvSpPr txBox="1"/>
          <p:nvPr>
            <p:ph idx="2" type="title"/>
          </p:nvPr>
        </p:nvSpPr>
        <p:spPr>
          <a:xfrm>
            <a:off x="962942" y="14253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grpSp>
        <p:nvGrpSpPr>
          <p:cNvPr id="985" name="Google Shape;985;p62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986" name="Google Shape;986;p6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90" name="Google Shape;990;p62"/>
          <p:cNvCxnSpPr/>
          <p:nvPr/>
        </p:nvCxnSpPr>
        <p:spPr>
          <a:xfrm>
            <a:off x="380800" y="43984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76250" lvl="0" marL="457200" rtl="0" algn="ctr">
              <a:spcBef>
                <a:spcPts val="0"/>
              </a:spcBef>
              <a:spcAft>
                <a:spcPts val="0"/>
              </a:spcAft>
              <a:buSzPts val="3900"/>
              <a:buAutoNum type="arabicPeriod"/>
            </a:pPr>
            <a:r>
              <a:rPr lang="en"/>
              <a:t>MOST USED WORDS WITH COUNT </a:t>
            </a:r>
            <a:endParaRPr/>
          </a:p>
        </p:txBody>
      </p:sp>
      <p:grpSp>
        <p:nvGrpSpPr>
          <p:cNvPr id="996" name="Google Shape;996;p63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997" name="Google Shape;997;p6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63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002" name="Google Shape;1002;p63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3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4" name="Google Shape;10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850" y="1048150"/>
            <a:ext cx="4938275" cy="41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3"/>
          <p:cNvPicPr preferRelativeResize="0"/>
          <p:nvPr/>
        </p:nvPicPr>
        <p:blipFill rotWithShape="1">
          <a:blip r:embed="rId4">
            <a:alphaModFix/>
          </a:blip>
          <a:srcRect b="0" l="0" r="0" t="6820"/>
          <a:stretch/>
        </p:blipFill>
        <p:spPr>
          <a:xfrm>
            <a:off x="1540925" y="1354675"/>
            <a:ext cx="1828010" cy="3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63"/>
          <p:cNvPicPr preferRelativeResize="0"/>
          <p:nvPr/>
        </p:nvPicPr>
        <p:blipFill rotWithShape="1">
          <a:blip r:embed="rId5">
            <a:alphaModFix/>
          </a:blip>
          <a:srcRect b="0" l="0" r="22803" t="0"/>
          <a:stretch/>
        </p:blipFill>
        <p:spPr>
          <a:xfrm>
            <a:off x="3763850" y="1256550"/>
            <a:ext cx="4146126" cy="38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publishers</a:t>
            </a:r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5379367" y="2432984"/>
            <a:ext cx="162400" cy="162400"/>
          </a:xfrm>
          <a:custGeom>
            <a:rect b="b" l="l" r="r" t="t"/>
            <a:pathLst>
              <a:path extrusionOk="0" h="6496" w="6496">
                <a:moveTo>
                  <a:pt x="3239" y="2042"/>
                </a:moveTo>
                <a:cubicBezTo>
                  <a:pt x="3322" y="2042"/>
                  <a:pt x="3406" y="2052"/>
                  <a:pt x="3491" y="2071"/>
                </a:cubicBezTo>
                <a:cubicBezTo>
                  <a:pt x="4121" y="2213"/>
                  <a:pt x="4526" y="2822"/>
                  <a:pt x="4384" y="3451"/>
                </a:cubicBezTo>
                <a:cubicBezTo>
                  <a:pt x="4278" y="4002"/>
                  <a:pt x="3782" y="4367"/>
                  <a:pt x="3251" y="4367"/>
                </a:cubicBezTo>
                <a:cubicBezTo>
                  <a:pt x="3176" y="4367"/>
                  <a:pt x="3100" y="4359"/>
                  <a:pt x="3024" y="4344"/>
                </a:cubicBezTo>
                <a:cubicBezTo>
                  <a:pt x="2395" y="4202"/>
                  <a:pt x="1989" y="3593"/>
                  <a:pt x="2131" y="2964"/>
                </a:cubicBezTo>
                <a:cubicBezTo>
                  <a:pt x="2237" y="2420"/>
                  <a:pt x="2707" y="2042"/>
                  <a:pt x="3239" y="2042"/>
                </a:cubicBezTo>
                <a:close/>
                <a:moveTo>
                  <a:pt x="3390" y="0"/>
                </a:moveTo>
                <a:lnTo>
                  <a:pt x="3106" y="589"/>
                </a:lnTo>
                <a:cubicBezTo>
                  <a:pt x="2882" y="609"/>
                  <a:pt x="2639" y="650"/>
                  <a:pt x="2416" y="731"/>
                </a:cubicBezTo>
                <a:lnTo>
                  <a:pt x="1949" y="264"/>
                </a:lnTo>
                <a:lnTo>
                  <a:pt x="1056" y="853"/>
                </a:lnTo>
                <a:lnTo>
                  <a:pt x="1279" y="1462"/>
                </a:lnTo>
                <a:cubicBezTo>
                  <a:pt x="1116" y="1645"/>
                  <a:pt x="974" y="1827"/>
                  <a:pt x="873" y="2051"/>
                </a:cubicBezTo>
                <a:lnTo>
                  <a:pt x="223" y="2051"/>
                </a:lnTo>
                <a:lnTo>
                  <a:pt x="0" y="3106"/>
                </a:lnTo>
                <a:lnTo>
                  <a:pt x="589" y="3390"/>
                </a:lnTo>
                <a:cubicBezTo>
                  <a:pt x="609" y="3634"/>
                  <a:pt x="650" y="3857"/>
                  <a:pt x="711" y="4080"/>
                </a:cubicBezTo>
                <a:lnTo>
                  <a:pt x="264" y="4547"/>
                </a:lnTo>
                <a:lnTo>
                  <a:pt x="853" y="5461"/>
                </a:lnTo>
                <a:lnTo>
                  <a:pt x="1462" y="5217"/>
                </a:lnTo>
                <a:cubicBezTo>
                  <a:pt x="1624" y="5379"/>
                  <a:pt x="1827" y="5521"/>
                  <a:pt x="2050" y="5623"/>
                </a:cubicBezTo>
                <a:lnTo>
                  <a:pt x="2050" y="6272"/>
                </a:lnTo>
                <a:lnTo>
                  <a:pt x="3106" y="6496"/>
                </a:lnTo>
                <a:lnTo>
                  <a:pt x="3370" y="5907"/>
                </a:lnTo>
                <a:cubicBezTo>
                  <a:pt x="3613" y="5907"/>
                  <a:pt x="3857" y="5846"/>
                  <a:pt x="4080" y="5785"/>
                </a:cubicBezTo>
                <a:lnTo>
                  <a:pt x="4547" y="6232"/>
                </a:lnTo>
                <a:lnTo>
                  <a:pt x="5440" y="5643"/>
                </a:lnTo>
                <a:lnTo>
                  <a:pt x="5217" y="5034"/>
                </a:lnTo>
                <a:cubicBezTo>
                  <a:pt x="5379" y="4872"/>
                  <a:pt x="5521" y="4669"/>
                  <a:pt x="5623" y="4466"/>
                </a:cubicBezTo>
                <a:lnTo>
                  <a:pt x="6272" y="4446"/>
                </a:lnTo>
                <a:lnTo>
                  <a:pt x="6495" y="3390"/>
                </a:lnTo>
                <a:lnTo>
                  <a:pt x="5907" y="3126"/>
                </a:lnTo>
                <a:cubicBezTo>
                  <a:pt x="5886" y="2883"/>
                  <a:pt x="5846" y="2639"/>
                  <a:pt x="5785" y="2436"/>
                </a:cubicBezTo>
                <a:lnTo>
                  <a:pt x="6231" y="1969"/>
                </a:lnTo>
                <a:lnTo>
                  <a:pt x="5643" y="1056"/>
                </a:lnTo>
                <a:lnTo>
                  <a:pt x="5034" y="1279"/>
                </a:lnTo>
                <a:cubicBezTo>
                  <a:pt x="4851" y="1117"/>
                  <a:pt x="4669" y="995"/>
                  <a:pt x="4445" y="873"/>
                </a:cubicBezTo>
                <a:lnTo>
                  <a:pt x="4445" y="224"/>
                </a:lnTo>
                <a:lnTo>
                  <a:pt x="3390" y="0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5308017" y="1546884"/>
            <a:ext cx="2202625" cy="3065000"/>
            <a:chOff x="3479217" y="1546884"/>
            <a:chExt cx="2202625" cy="3065000"/>
          </a:xfrm>
        </p:grpSpPr>
        <p:sp>
          <p:nvSpPr>
            <p:cNvPr id="408" name="Google Shape;408;p37"/>
            <p:cNvSpPr/>
            <p:nvPr/>
          </p:nvSpPr>
          <p:spPr>
            <a:xfrm>
              <a:off x="4732892" y="4326134"/>
              <a:ext cx="7650" cy="7000"/>
            </a:xfrm>
            <a:custGeom>
              <a:rect b="b" l="l" r="r" t="t"/>
              <a:pathLst>
                <a:path extrusionOk="0" h="280" w="306">
                  <a:moveTo>
                    <a:pt x="155" y="1"/>
                  </a:moveTo>
                  <a:cubicBezTo>
                    <a:pt x="130" y="1"/>
                    <a:pt x="104" y="8"/>
                    <a:pt x="82" y="25"/>
                  </a:cubicBezTo>
                  <a:cubicBezTo>
                    <a:pt x="1" y="86"/>
                    <a:pt x="21" y="228"/>
                    <a:pt x="102" y="269"/>
                  </a:cubicBezTo>
                  <a:cubicBezTo>
                    <a:pt x="117" y="276"/>
                    <a:pt x="133" y="279"/>
                    <a:pt x="149" y="279"/>
                  </a:cubicBezTo>
                  <a:cubicBezTo>
                    <a:pt x="223" y="279"/>
                    <a:pt x="305" y="210"/>
                    <a:pt x="305" y="127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4892742" y="1828634"/>
              <a:ext cx="715000" cy="498325"/>
            </a:xfrm>
            <a:custGeom>
              <a:rect b="b" l="l" r="r" t="t"/>
              <a:pathLst>
                <a:path extrusionOk="0" h="19933" w="28600">
                  <a:moveTo>
                    <a:pt x="23404" y="0"/>
                  </a:moveTo>
                  <a:lnTo>
                    <a:pt x="13945" y="10697"/>
                  </a:lnTo>
                  <a:lnTo>
                    <a:pt x="0" y="13072"/>
                  </a:lnTo>
                  <a:lnTo>
                    <a:pt x="772" y="19932"/>
                  </a:lnTo>
                  <a:cubicBezTo>
                    <a:pt x="772" y="19932"/>
                    <a:pt x="17152" y="17618"/>
                    <a:pt x="18816" y="15751"/>
                  </a:cubicBezTo>
                  <a:cubicBezTo>
                    <a:pt x="20501" y="13884"/>
                    <a:pt x="28600" y="2334"/>
                    <a:pt x="28600" y="2334"/>
                  </a:cubicBezTo>
                  <a:lnTo>
                    <a:pt x="23404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5240842" y="2094009"/>
              <a:ext cx="104050" cy="142125"/>
            </a:xfrm>
            <a:custGeom>
              <a:rect b="b" l="l" r="r" t="t"/>
              <a:pathLst>
                <a:path extrusionOk="0" h="5685" w="4162">
                  <a:moveTo>
                    <a:pt x="21" y="1"/>
                  </a:moveTo>
                  <a:lnTo>
                    <a:pt x="21" y="1"/>
                  </a:lnTo>
                  <a:cubicBezTo>
                    <a:pt x="1" y="41"/>
                    <a:pt x="386" y="204"/>
                    <a:pt x="934" y="569"/>
                  </a:cubicBezTo>
                  <a:cubicBezTo>
                    <a:pt x="1218" y="731"/>
                    <a:pt x="1523" y="975"/>
                    <a:pt x="1848" y="1279"/>
                  </a:cubicBezTo>
                  <a:cubicBezTo>
                    <a:pt x="2172" y="1564"/>
                    <a:pt x="2497" y="1929"/>
                    <a:pt x="2781" y="2335"/>
                  </a:cubicBezTo>
                  <a:cubicBezTo>
                    <a:pt x="3086" y="2741"/>
                    <a:pt x="3309" y="3147"/>
                    <a:pt x="3512" y="3553"/>
                  </a:cubicBezTo>
                  <a:cubicBezTo>
                    <a:pt x="3695" y="3938"/>
                    <a:pt x="3816" y="4324"/>
                    <a:pt x="3898" y="4629"/>
                  </a:cubicBezTo>
                  <a:cubicBezTo>
                    <a:pt x="4080" y="5278"/>
                    <a:pt x="4121" y="5684"/>
                    <a:pt x="4141" y="5684"/>
                  </a:cubicBezTo>
                  <a:cubicBezTo>
                    <a:pt x="4162" y="5684"/>
                    <a:pt x="4162" y="5583"/>
                    <a:pt x="4141" y="5380"/>
                  </a:cubicBezTo>
                  <a:cubicBezTo>
                    <a:pt x="4141" y="5197"/>
                    <a:pt x="4101" y="4933"/>
                    <a:pt x="4019" y="4608"/>
                  </a:cubicBezTo>
                  <a:cubicBezTo>
                    <a:pt x="3959" y="4283"/>
                    <a:pt x="3837" y="3898"/>
                    <a:pt x="3654" y="3492"/>
                  </a:cubicBezTo>
                  <a:cubicBezTo>
                    <a:pt x="3471" y="3086"/>
                    <a:pt x="3228" y="2639"/>
                    <a:pt x="2923" y="2233"/>
                  </a:cubicBezTo>
                  <a:cubicBezTo>
                    <a:pt x="2619" y="1807"/>
                    <a:pt x="2294" y="1462"/>
                    <a:pt x="1949" y="1158"/>
                  </a:cubicBezTo>
                  <a:cubicBezTo>
                    <a:pt x="1624" y="853"/>
                    <a:pt x="1300" y="630"/>
                    <a:pt x="995" y="447"/>
                  </a:cubicBezTo>
                  <a:cubicBezTo>
                    <a:pt x="711" y="285"/>
                    <a:pt x="467" y="163"/>
                    <a:pt x="285" y="102"/>
                  </a:cubicBezTo>
                  <a:cubicBezTo>
                    <a:pt x="122" y="2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4975967" y="2170634"/>
              <a:ext cx="342025" cy="72075"/>
            </a:xfrm>
            <a:custGeom>
              <a:rect b="b" l="l" r="r" t="t"/>
              <a:pathLst>
                <a:path extrusionOk="0" h="2883" w="13681">
                  <a:moveTo>
                    <a:pt x="13681" y="1"/>
                  </a:moveTo>
                  <a:lnTo>
                    <a:pt x="13681" y="1"/>
                  </a:lnTo>
                  <a:cubicBezTo>
                    <a:pt x="13681" y="1"/>
                    <a:pt x="13478" y="41"/>
                    <a:pt x="13133" y="122"/>
                  </a:cubicBezTo>
                  <a:cubicBezTo>
                    <a:pt x="12767" y="204"/>
                    <a:pt x="12280" y="325"/>
                    <a:pt x="11692" y="467"/>
                  </a:cubicBezTo>
                  <a:cubicBezTo>
                    <a:pt x="10453" y="772"/>
                    <a:pt x="8748" y="1178"/>
                    <a:pt x="6861" y="1564"/>
                  </a:cubicBezTo>
                  <a:cubicBezTo>
                    <a:pt x="4993" y="1969"/>
                    <a:pt x="3268" y="2294"/>
                    <a:pt x="2030" y="2497"/>
                  </a:cubicBezTo>
                  <a:cubicBezTo>
                    <a:pt x="1421" y="2619"/>
                    <a:pt x="934" y="2700"/>
                    <a:pt x="548" y="2761"/>
                  </a:cubicBezTo>
                  <a:cubicBezTo>
                    <a:pt x="203" y="2822"/>
                    <a:pt x="0" y="2863"/>
                    <a:pt x="20" y="2883"/>
                  </a:cubicBezTo>
                  <a:cubicBezTo>
                    <a:pt x="20" y="2883"/>
                    <a:pt x="203" y="2863"/>
                    <a:pt x="568" y="2822"/>
                  </a:cubicBezTo>
                  <a:cubicBezTo>
                    <a:pt x="914" y="2781"/>
                    <a:pt x="1421" y="2720"/>
                    <a:pt x="2050" y="2619"/>
                  </a:cubicBezTo>
                  <a:cubicBezTo>
                    <a:pt x="3288" y="2436"/>
                    <a:pt x="5014" y="2132"/>
                    <a:pt x="6901" y="1746"/>
                  </a:cubicBezTo>
                  <a:cubicBezTo>
                    <a:pt x="8789" y="1340"/>
                    <a:pt x="10494" y="934"/>
                    <a:pt x="11712" y="589"/>
                  </a:cubicBezTo>
                  <a:cubicBezTo>
                    <a:pt x="12321" y="427"/>
                    <a:pt x="12808" y="285"/>
                    <a:pt x="13153" y="183"/>
                  </a:cubicBezTo>
                  <a:cubicBezTo>
                    <a:pt x="13498" y="82"/>
                    <a:pt x="13681" y="21"/>
                    <a:pt x="13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272292" y="1847384"/>
              <a:ext cx="239550" cy="269000"/>
            </a:xfrm>
            <a:custGeom>
              <a:rect b="b" l="l" r="r" t="t"/>
              <a:pathLst>
                <a:path extrusionOk="0" h="10760" w="9582">
                  <a:moveTo>
                    <a:pt x="9540" y="1"/>
                  </a:moveTo>
                  <a:cubicBezTo>
                    <a:pt x="9502" y="1"/>
                    <a:pt x="7338" y="2368"/>
                    <a:pt x="4730" y="5319"/>
                  </a:cubicBezTo>
                  <a:cubicBezTo>
                    <a:pt x="2112" y="8303"/>
                    <a:pt x="1" y="10738"/>
                    <a:pt x="42" y="10759"/>
                  </a:cubicBezTo>
                  <a:cubicBezTo>
                    <a:pt x="42" y="10759"/>
                    <a:pt x="42" y="10759"/>
                    <a:pt x="43" y="10759"/>
                  </a:cubicBezTo>
                  <a:cubicBezTo>
                    <a:pt x="118" y="10759"/>
                    <a:pt x="2256" y="8399"/>
                    <a:pt x="4852" y="5441"/>
                  </a:cubicBezTo>
                  <a:cubicBezTo>
                    <a:pt x="7491" y="2477"/>
                    <a:pt x="9581" y="42"/>
                    <a:pt x="9541" y="1"/>
                  </a:cubicBezTo>
                  <a:cubicBezTo>
                    <a:pt x="9541" y="1"/>
                    <a:pt x="9541" y="1"/>
                    <a:pt x="9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343842" y="2052584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142" y="1"/>
                  </a:moveTo>
                  <a:cubicBezTo>
                    <a:pt x="121" y="1"/>
                    <a:pt x="100" y="5"/>
                    <a:pt x="82" y="14"/>
                  </a:cubicBezTo>
                  <a:lnTo>
                    <a:pt x="82" y="34"/>
                  </a:lnTo>
                  <a:cubicBezTo>
                    <a:pt x="1" y="95"/>
                    <a:pt x="21" y="237"/>
                    <a:pt x="102" y="257"/>
                  </a:cubicBezTo>
                  <a:cubicBezTo>
                    <a:pt x="121" y="264"/>
                    <a:pt x="139" y="268"/>
                    <a:pt x="157" y="268"/>
                  </a:cubicBezTo>
                  <a:cubicBezTo>
                    <a:pt x="237" y="268"/>
                    <a:pt x="305" y="198"/>
                    <a:pt x="305" y="115"/>
                  </a:cubicBezTo>
                  <a:cubicBezTo>
                    <a:pt x="305" y="52"/>
                    <a:pt x="219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131242" y="2190334"/>
              <a:ext cx="8050" cy="6975"/>
            </a:xfrm>
            <a:custGeom>
              <a:rect b="b" l="l" r="r" t="t"/>
              <a:pathLst>
                <a:path extrusionOk="0" h="279" w="322">
                  <a:moveTo>
                    <a:pt x="175" y="0"/>
                  </a:moveTo>
                  <a:cubicBezTo>
                    <a:pt x="149" y="0"/>
                    <a:pt x="124" y="8"/>
                    <a:pt x="102" y="25"/>
                  </a:cubicBezTo>
                  <a:lnTo>
                    <a:pt x="81" y="25"/>
                  </a:lnTo>
                  <a:cubicBezTo>
                    <a:pt x="0" y="85"/>
                    <a:pt x="21" y="227"/>
                    <a:pt x="122" y="268"/>
                  </a:cubicBezTo>
                  <a:cubicBezTo>
                    <a:pt x="137" y="275"/>
                    <a:pt x="153" y="279"/>
                    <a:pt x="169" y="279"/>
                  </a:cubicBezTo>
                  <a:cubicBezTo>
                    <a:pt x="242" y="279"/>
                    <a:pt x="321" y="209"/>
                    <a:pt x="305" y="126"/>
                  </a:cubicBezTo>
                  <a:cubicBezTo>
                    <a:pt x="305" y="52"/>
                    <a:pt x="24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5233742" y="2167484"/>
              <a:ext cx="7625" cy="7000"/>
            </a:xfrm>
            <a:custGeom>
              <a:rect b="b" l="l" r="r" t="t"/>
              <a:pathLst>
                <a:path extrusionOk="0" h="280" w="305">
                  <a:moveTo>
                    <a:pt x="155" y="1"/>
                  </a:moveTo>
                  <a:cubicBezTo>
                    <a:pt x="129" y="1"/>
                    <a:pt x="104" y="8"/>
                    <a:pt x="82" y="25"/>
                  </a:cubicBezTo>
                  <a:lnTo>
                    <a:pt x="61" y="25"/>
                  </a:lnTo>
                  <a:cubicBezTo>
                    <a:pt x="0" y="86"/>
                    <a:pt x="21" y="228"/>
                    <a:pt x="102" y="269"/>
                  </a:cubicBezTo>
                  <a:cubicBezTo>
                    <a:pt x="116" y="276"/>
                    <a:pt x="132" y="279"/>
                    <a:pt x="149" y="279"/>
                  </a:cubicBezTo>
                  <a:cubicBezTo>
                    <a:pt x="223" y="279"/>
                    <a:pt x="305" y="210"/>
                    <a:pt x="305" y="127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5401692" y="1987434"/>
              <a:ext cx="8050" cy="6900"/>
            </a:xfrm>
            <a:custGeom>
              <a:rect b="b" l="l" r="r" t="t"/>
              <a:pathLst>
                <a:path extrusionOk="0" h="276" w="322">
                  <a:moveTo>
                    <a:pt x="167" y="0"/>
                  </a:moveTo>
                  <a:cubicBezTo>
                    <a:pt x="144" y="0"/>
                    <a:pt x="122" y="7"/>
                    <a:pt x="102" y="21"/>
                  </a:cubicBezTo>
                  <a:lnTo>
                    <a:pt x="82" y="21"/>
                  </a:lnTo>
                  <a:cubicBezTo>
                    <a:pt x="1" y="82"/>
                    <a:pt x="21" y="224"/>
                    <a:pt x="123" y="265"/>
                  </a:cubicBezTo>
                  <a:cubicBezTo>
                    <a:pt x="137" y="272"/>
                    <a:pt x="153" y="276"/>
                    <a:pt x="169" y="276"/>
                  </a:cubicBezTo>
                  <a:cubicBezTo>
                    <a:pt x="243" y="276"/>
                    <a:pt x="322" y="206"/>
                    <a:pt x="305" y="123"/>
                  </a:cubicBezTo>
                  <a:cubicBezTo>
                    <a:pt x="305" y="62"/>
                    <a:pt x="236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5462592" y="1918634"/>
              <a:ext cx="7650" cy="7025"/>
            </a:xfrm>
            <a:custGeom>
              <a:rect b="b" l="l" r="r" t="t"/>
              <a:pathLst>
                <a:path extrusionOk="0" h="281" w="306">
                  <a:moveTo>
                    <a:pt x="140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82" y="33"/>
                  </a:lnTo>
                  <a:cubicBezTo>
                    <a:pt x="1" y="94"/>
                    <a:pt x="21" y="236"/>
                    <a:pt x="102" y="277"/>
                  </a:cubicBezTo>
                  <a:cubicBezTo>
                    <a:pt x="113" y="279"/>
                    <a:pt x="124" y="280"/>
                    <a:pt x="134" y="280"/>
                  </a:cubicBezTo>
                  <a:cubicBezTo>
                    <a:pt x="224" y="280"/>
                    <a:pt x="305" y="207"/>
                    <a:pt x="305" y="135"/>
                  </a:cubicBezTo>
                  <a:cubicBezTo>
                    <a:pt x="305" y="55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4981542" y="2110834"/>
              <a:ext cx="240550" cy="44175"/>
            </a:xfrm>
            <a:custGeom>
              <a:rect b="b" l="l" r="r" t="t"/>
              <a:pathLst>
                <a:path extrusionOk="0" h="1767" w="9622">
                  <a:moveTo>
                    <a:pt x="8904" y="1"/>
                  </a:moveTo>
                  <a:cubicBezTo>
                    <a:pt x="8055" y="1"/>
                    <a:pt x="6497" y="159"/>
                    <a:pt x="4730" y="444"/>
                  </a:cubicBezTo>
                  <a:cubicBezTo>
                    <a:pt x="2111" y="870"/>
                    <a:pt x="0" y="1418"/>
                    <a:pt x="41" y="1662"/>
                  </a:cubicBezTo>
                  <a:cubicBezTo>
                    <a:pt x="54" y="1733"/>
                    <a:pt x="280" y="1767"/>
                    <a:pt x="667" y="1767"/>
                  </a:cubicBezTo>
                  <a:cubicBezTo>
                    <a:pt x="1502" y="1767"/>
                    <a:pt x="3083" y="1608"/>
                    <a:pt x="4872" y="1317"/>
                  </a:cubicBezTo>
                  <a:cubicBezTo>
                    <a:pt x="7511" y="891"/>
                    <a:pt x="9622" y="343"/>
                    <a:pt x="9581" y="119"/>
                  </a:cubicBezTo>
                  <a:cubicBezTo>
                    <a:pt x="9568" y="39"/>
                    <a:pt x="9322" y="1"/>
                    <a:pt x="89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5042942" y="2206059"/>
              <a:ext cx="8050" cy="6975"/>
            </a:xfrm>
            <a:custGeom>
              <a:rect b="b" l="l" r="r" t="t"/>
              <a:pathLst>
                <a:path extrusionOk="0" h="279" w="322">
                  <a:moveTo>
                    <a:pt x="158" y="0"/>
                  </a:moveTo>
                  <a:cubicBezTo>
                    <a:pt x="131" y="0"/>
                    <a:pt x="104" y="8"/>
                    <a:pt x="82" y="25"/>
                  </a:cubicBezTo>
                  <a:cubicBezTo>
                    <a:pt x="0" y="86"/>
                    <a:pt x="21" y="228"/>
                    <a:pt x="102" y="268"/>
                  </a:cubicBezTo>
                  <a:cubicBezTo>
                    <a:pt x="120" y="276"/>
                    <a:pt x="139" y="279"/>
                    <a:pt x="158" y="279"/>
                  </a:cubicBezTo>
                  <a:cubicBezTo>
                    <a:pt x="243" y="279"/>
                    <a:pt x="322" y="209"/>
                    <a:pt x="305" y="126"/>
                  </a:cubicBezTo>
                  <a:cubicBezTo>
                    <a:pt x="305" y="53"/>
                    <a:pt x="23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4856192" y="2126009"/>
              <a:ext cx="129950" cy="236975"/>
            </a:xfrm>
            <a:custGeom>
              <a:rect b="b" l="l" r="r" t="t"/>
              <a:pathLst>
                <a:path extrusionOk="0" h="9479" w="5198">
                  <a:moveTo>
                    <a:pt x="1120" y="1"/>
                  </a:moveTo>
                  <a:cubicBezTo>
                    <a:pt x="739" y="1"/>
                    <a:pt x="360" y="65"/>
                    <a:pt x="1" y="202"/>
                  </a:cubicBezTo>
                  <a:lnTo>
                    <a:pt x="1198" y="9478"/>
                  </a:lnTo>
                  <a:cubicBezTo>
                    <a:pt x="2498" y="8951"/>
                    <a:pt x="4406" y="7022"/>
                    <a:pt x="4791" y="5581"/>
                  </a:cubicBezTo>
                  <a:cubicBezTo>
                    <a:pt x="5197" y="4160"/>
                    <a:pt x="4954" y="2516"/>
                    <a:pt x="4000" y="1380"/>
                  </a:cubicBezTo>
                  <a:cubicBezTo>
                    <a:pt x="3309" y="523"/>
                    <a:pt x="2206" y="1"/>
                    <a:pt x="1120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5470217" y="1622559"/>
              <a:ext cx="211625" cy="224875"/>
            </a:xfrm>
            <a:custGeom>
              <a:rect b="b" l="l" r="r" t="t"/>
              <a:pathLst>
                <a:path extrusionOk="0" h="8995" w="8465">
                  <a:moveTo>
                    <a:pt x="6154" y="1"/>
                  </a:moveTo>
                  <a:cubicBezTo>
                    <a:pt x="5992" y="1"/>
                    <a:pt x="5823" y="51"/>
                    <a:pt x="5683" y="144"/>
                  </a:cubicBezTo>
                  <a:cubicBezTo>
                    <a:pt x="5399" y="327"/>
                    <a:pt x="5217" y="652"/>
                    <a:pt x="5054" y="956"/>
                  </a:cubicBezTo>
                  <a:lnTo>
                    <a:pt x="3024" y="4772"/>
                  </a:lnTo>
                  <a:cubicBezTo>
                    <a:pt x="2415" y="3838"/>
                    <a:pt x="1827" y="2905"/>
                    <a:pt x="1218" y="1951"/>
                  </a:cubicBezTo>
                  <a:cubicBezTo>
                    <a:pt x="1050" y="1690"/>
                    <a:pt x="814" y="1395"/>
                    <a:pt x="526" y="1395"/>
                  </a:cubicBezTo>
                  <a:cubicBezTo>
                    <a:pt x="500" y="1395"/>
                    <a:pt x="473" y="1398"/>
                    <a:pt x="447" y="1403"/>
                  </a:cubicBezTo>
                  <a:cubicBezTo>
                    <a:pt x="183" y="1443"/>
                    <a:pt x="0" y="1728"/>
                    <a:pt x="0" y="1991"/>
                  </a:cubicBezTo>
                  <a:cubicBezTo>
                    <a:pt x="0" y="2276"/>
                    <a:pt x="102" y="2519"/>
                    <a:pt x="223" y="2783"/>
                  </a:cubicBezTo>
                  <a:cubicBezTo>
                    <a:pt x="751" y="3879"/>
                    <a:pt x="1705" y="6416"/>
                    <a:pt x="1705" y="6416"/>
                  </a:cubicBezTo>
                  <a:lnTo>
                    <a:pt x="6881" y="8994"/>
                  </a:lnTo>
                  <a:cubicBezTo>
                    <a:pt x="7287" y="8405"/>
                    <a:pt x="7713" y="7817"/>
                    <a:pt x="8018" y="7147"/>
                  </a:cubicBezTo>
                  <a:cubicBezTo>
                    <a:pt x="8302" y="6477"/>
                    <a:pt x="8464" y="5746"/>
                    <a:pt x="8322" y="5016"/>
                  </a:cubicBezTo>
                  <a:cubicBezTo>
                    <a:pt x="8180" y="4305"/>
                    <a:pt x="7713" y="3635"/>
                    <a:pt x="7043" y="3392"/>
                  </a:cubicBezTo>
                  <a:cubicBezTo>
                    <a:pt x="6859" y="3321"/>
                    <a:pt x="6662" y="3287"/>
                    <a:pt x="6465" y="3287"/>
                  </a:cubicBezTo>
                  <a:cubicBezTo>
                    <a:pt x="5925" y="3287"/>
                    <a:pt x="5388" y="3545"/>
                    <a:pt x="5135" y="4021"/>
                  </a:cubicBezTo>
                  <a:cubicBezTo>
                    <a:pt x="5602" y="3108"/>
                    <a:pt x="6049" y="2194"/>
                    <a:pt x="6516" y="1281"/>
                  </a:cubicBezTo>
                  <a:cubicBezTo>
                    <a:pt x="6678" y="956"/>
                    <a:pt x="6840" y="530"/>
                    <a:pt x="6637" y="226"/>
                  </a:cubicBezTo>
                  <a:cubicBezTo>
                    <a:pt x="6527" y="71"/>
                    <a:pt x="6346" y="1"/>
                    <a:pt x="6154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4878542" y="2125984"/>
              <a:ext cx="64450" cy="232425"/>
            </a:xfrm>
            <a:custGeom>
              <a:rect b="b" l="l" r="r" t="t"/>
              <a:pathLst>
                <a:path extrusionOk="0" h="9297" w="2578">
                  <a:moveTo>
                    <a:pt x="0" y="0"/>
                  </a:moveTo>
                  <a:cubicBezTo>
                    <a:pt x="0" y="21"/>
                    <a:pt x="162" y="41"/>
                    <a:pt x="386" y="183"/>
                  </a:cubicBezTo>
                  <a:cubicBezTo>
                    <a:pt x="629" y="325"/>
                    <a:pt x="893" y="609"/>
                    <a:pt x="1157" y="1015"/>
                  </a:cubicBezTo>
                  <a:cubicBezTo>
                    <a:pt x="1685" y="1827"/>
                    <a:pt x="2253" y="3086"/>
                    <a:pt x="2355" y="4567"/>
                  </a:cubicBezTo>
                  <a:cubicBezTo>
                    <a:pt x="2395" y="5298"/>
                    <a:pt x="2334" y="6009"/>
                    <a:pt x="2131" y="6617"/>
                  </a:cubicBezTo>
                  <a:cubicBezTo>
                    <a:pt x="1949" y="7226"/>
                    <a:pt x="1644" y="7734"/>
                    <a:pt x="1360" y="8119"/>
                  </a:cubicBezTo>
                  <a:cubicBezTo>
                    <a:pt x="771" y="8891"/>
                    <a:pt x="284" y="9256"/>
                    <a:pt x="304" y="9297"/>
                  </a:cubicBezTo>
                  <a:cubicBezTo>
                    <a:pt x="304" y="9297"/>
                    <a:pt x="426" y="9216"/>
                    <a:pt x="650" y="9033"/>
                  </a:cubicBezTo>
                  <a:cubicBezTo>
                    <a:pt x="853" y="8850"/>
                    <a:pt x="1137" y="8586"/>
                    <a:pt x="1461" y="8201"/>
                  </a:cubicBezTo>
                  <a:cubicBezTo>
                    <a:pt x="1766" y="7815"/>
                    <a:pt x="2091" y="7308"/>
                    <a:pt x="2294" y="6678"/>
                  </a:cubicBezTo>
                  <a:cubicBezTo>
                    <a:pt x="2517" y="6049"/>
                    <a:pt x="2578" y="5318"/>
                    <a:pt x="2517" y="4567"/>
                  </a:cubicBezTo>
                  <a:cubicBezTo>
                    <a:pt x="2415" y="3045"/>
                    <a:pt x="1827" y="1746"/>
                    <a:pt x="1258" y="954"/>
                  </a:cubicBezTo>
                  <a:cubicBezTo>
                    <a:pt x="974" y="548"/>
                    <a:pt x="690" y="244"/>
                    <a:pt x="426" y="122"/>
                  </a:cubicBezTo>
                  <a:cubicBezTo>
                    <a:pt x="304" y="61"/>
                    <a:pt x="203" y="21"/>
                    <a:pt x="122" y="21"/>
                  </a:cubicBezTo>
                  <a:cubicBezTo>
                    <a:pt x="4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5463617" y="1766259"/>
              <a:ext cx="185225" cy="130800"/>
            </a:xfrm>
            <a:custGeom>
              <a:rect b="b" l="l" r="r" t="t"/>
              <a:pathLst>
                <a:path extrusionOk="0" h="5232" w="7409">
                  <a:moveTo>
                    <a:pt x="1817" y="1"/>
                  </a:moveTo>
                  <a:cubicBezTo>
                    <a:pt x="1642" y="1"/>
                    <a:pt x="1468" y="19"/>
                    <a:pt x="1299" y="59"/>
                  </a:cubicBezTo>
                  <a:cubicBezTo>
                    <a:pt x="771" y="161"/>
                    <a:pt x="284" y="526"/>
                    <a:pt x="142" y="1034"/>
                  </a:cubicBezTo>
                  <a:cubicBezTo>
                    <a:pt x="0" y="1541"/>
                    <a:pt x="81" y="2170"/>
                    <a:pt x="569" y="2495"/>
                  </a:cubicBezTo>
                  <a:cubicBezTo>
                    <a:pt x="2274" y="3551"/>
                    <a:pt x="3167" y="4038"/>
                    <a:pt x="4993" y="4890"/>
                  </a:cubicBezTo>
                  <a:cubicBezTo>
                    <a:pt x="5364" y="5069"/>
                    <a:pt x="5798" y="5232"/>
                    <a:pt x="6206" y="5232"/>
                  </a:cubicBezTo>
                  <a:cubicBezTo>
                    <a:pt x="6447" y="5232"/>
                    <a:pt x="6678" y="5175"/>
                    <a:pt x="6881" y="5032"/>
                  </a:cubicBezTo>
                  <a:cubicBezTo>
                    <a:pt x="7287" y="4768"/>
                    <a:pt x="7409" y="4220"/>
                    <a:pt x="7307" y="3733"/>
                  </a:cubicBezTo>
                  <a:cubicBezTo>
                    <a:pt x="7206" y="3266"/>
                    <a:pt x="6901" y="2860"/>
                    <a:pt x="6577" y="2495"/>
                  </a:cubicBezTo>
                  <a:cubicBezTo>
                    <a:pt x="5602" y="1399"/>
                    <a:pt x="4283" y="567"/>
                    <a:pt x="2862" y="181"/>
                  </a:cubicBezTo>
                  <a:cubicBezTo>
                    <a:pt x="2524" y="73"/>
                    <a:pt x="2168" y="1"/>
                    <a:pt x="1817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5469692" y="1787484"/>
              <a:ext cx="171550" cy="88875"/>
            </a:xfrm>
            <a:custGeom>
              <a:rect b="b" l="l" r="r" t="t"/>
              <a:pathLst>
                <a:path extrusionOk="0" h="3555" w="6862">
                  <a:moveTo>
                    <a:pt x="1337" y="0"/>
                  </a:moveTo>
                  <a:cubicBezTo>
                    <a:pt x="1290" y="0"/>
                    <a:pt x="1244" y="1"/>
                    <a:pt x="1198" y="2"/>
                  </a:cubicBezTo>
                  <a:cubicBezTo>
                    <a:pt x="813" y="22"/>
                    <a:pt x="528" y="63"/>
                    <a:pt x="326" y="103"/>
                  </a:cubicBezTo>
                  <a:cubicBezTo>
                    <a:pt x="102" y="144"/>
                    <a:pt x="1" y="164"/>
                    <a:pt x="1" y="185"/>
                  </a:cubicBezTo>
                  <a:cubicBezTo>
                    <a:pt x="1" y="187"/>
                    <a:pt x="7" y="188"/>
                    <a:pt x="18" y="188"/>
                  </a:cubicBezTo>
                  <a:cubicBezTo>
                    <a:pt x="108" y="188"/>
                    <a:pt x="549" y="124"/>
                    <a:pt x="1198" y="124"/>
                  </a:cubicBezTo>
                  <a:cubicBezTo>
                    <a:pt x="1929" y="124"/>
                    <a:pt x="2944" y="286"/>
                    <a:pt x="3959" y="773"/>
                  </a:cubicBezTo>
                  <a:cubicBezTo>
                    <a:pt x="4953" y="1281"/>
                    <a:pt x="5704" y="1991"/>
                    <a:pt x="6171" y="2580"/>
                  </a:cubicBezTo>
                  <a:cubicBezTo>
                    <a:pt x="6608" y="3135"/>
                    <a:pt x="6811" y="3555"/>
                    <a:pt x="6839" y="3555"/>
                  </a:cubicBezTo>
                  <a:cubicBezTo>
                    <a:pt x="6840" y="3555"/>
                    <a:pt x="6841" y="3554"/>
                    <a:pt x="6841" y="3554"/>
                  </a:cubicBezTo>
                  <a:cubicBezTo>
                    <a:pt x="6861" y="3554"/>
                    <a:pt x="6821" y="3432"/>
                    <a:pt x="6719" y="3250"/>
                  </a:cubicBezTo>
                  <a:cubicBezTo>
                    <a:pt x="6638" y="3067"/>
                    <a:pt x="6476" y="2803"/>
                    <a:pt x="6252" y="2499"/>
                  </a:cubicBezTo>
                  <a:cubicBezTo>
                    <a:pt x="5826" y="1890"/>
                    <a:pt x="5075" y="1139"/>
                    <a:pt x="4040" y="631"/>
                  </a:cubicBezTo>
                  <a:cubicBezTo>
                    <a:pt x="3067" y="154"/>
                    <a:pt x="2076" y="0"/>
                    <a:pt x="133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4463942" y="2757484"/>
              <a:ext cx="342050" cy="57000"/>
            </a:xfrm>
            <a:custGeom>
              <a:rect b="b" l="l" r="r" t="t"/>
              <a:pathLst>
                <a:path extrusionOk="0" h="2280" w="13682">
                  <a:moveTo>
                    <a:pt x="13539" y="1"/>
                  </a:moveTo>
                  <a:cubicBezTo>
                    <a:pt x="13312" y="1"/>
                    <a:pt x="12625" y="229"/>
                    <a:pt x="11631" y="498"/>
                  </a:cubicBezTo>
                  <a:cubicBezTo>
                    <a:pt x="11043" y="681"/>
                    <a:pt x="10332" y="843"/>
                    <a:pt x="9520" y="1006"/>
                  </a:cubicBezTo>
                  <a:cubicBezTo>
                    <a:pt x="8729" y="1148"/>
                    <a:pt x="7836" y="1290"/>
                    <a:pt x="6902" y="1351"/>
                  </a:cubicBezTo>
                  <a:cubicBezTo>
                    <a:pt x="6343" y="1398"/>
                    <a:pt x="5805" y="1418"/>
                    <a:pt x="5292" y="1418"/>
                  </a:cubicBezTo>
                  <a:cubicBezTo>
                    <a:pt x="4930" y="1418"/>
                    <a:pt x="4579" y="1408"/>
                    <a:pt x="4243" y="1391"/>
                  </a:cubicBezTo>
                  <a:cubicBezTo>
                    <a:pt x="3431" y="1351"/>
                    <a:pt x="2700" y="1290"/>
                    <a:pt x="2071" y="1208"/>
                  </a:cubicBezTo>
                  <a:cubicBezTo>
                    <a:pt x="1154" y="1101"/>
                    <a:pt x="490" y="983"/>
                    <a:pt x="201" y="983"/>
                  </a:cubicBezTo>
                  <a:cubicBezTo>
                    <a:pt x="106" y="983"/>
                    <a:pt x="51" y="996"/>
                    <a:pt x="41" y="1026"/>
                  </a:cubicBezTo>
                  <a:cubicBezTo>
                    <a:pt x="1" y="1148"/>
                    <a:pt x="711" y="1513"/>
                    <a:pt x="1970" y="1817"/>
                  </a:cubicBezTo>
                  <a:cubicBezTo>
                    <a:pt x="2579" y="1980"/>
                    <a:pt x="3330" y="2122"/>
                    <a:pt x="4182" y="2203"/>
                  </a:cubicBezTo>
                  <a:cubicBezTo>
                    <a:pt x="4698" y="2252"/>
                    <a:pt x="5244" y="2279"/>
                    <a:pt x="5816" y="2279"/>
                  </a:cubicBezTo>
                  <a:cubicBezTo>
                    <a:pt x="6188" y="2279"/>
                    <a:pt x="6571" y="2268"/>
                    <a:pt x="6963" y="2244"/>
                  </a:cubicBezTo>
                  <a:cubicBezTo>
                    <a:pt x="7937" y="2162"/>
                    <a:pt x="8871" y="2000"/>
                    <a:pt x="9703" y="1797"/>
                  </a:cubicBezTo>
                  <a:cubicBezTo>
                    <a:pt x="10515" y="1594"/>
                    <a:pt x="11246" y="1351"/>
                    <a:pt x="11834" y="1087"/>
                  </a:cubicBezTo>
                  <a:cubicBezTo>
                    <a:pt x="13032" y="600"/>
                    <a:pt x="13681" y="133"/>
                    <a:pt x="13621" y="31"/>
                  </a:cubicBezTo>
                  <a:cubicBezTo>
                    <a:pt x="13614" y="11"/>
                    <a:pt x="13586" y="1"/>
                    <a:pt x="13539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4485267" y="2803759"/>
              <a:ext cx="309550" cy="43525"/>
            </a:xfrm>
            <a:custGeom>
              <a:rect b="b" l="l" r="r" t="t"/>
              <a:pathLst>
                <a:path extrusionOk="0" h="1741" w="12382">
                  <a:moveTo>
                    <a:pt x="12174" y="1"/>
                  </a:moveTo>
                  <a:cubicBezTo>
                    <a:pt x="11532" y="1"/>
                    <a:pt x="9131" y="608"/>
                    <a:pt x="6211" y="819"/>
                  </a:cubicBezTo>
                  <a:cubicBezTo>
                    <a:pt x="5297" y="890"/>
                    <a:pt x="4430" y="913"/>
                    <a:pt x="3650" y="913"/>
                  </a:cubicBezTo>
                  <a:cubicBezTo>
                    <a:pt x="2318" y="913"/>
                    <a:pt x="1241" y="847"/>
                    <a:pt x="615" y="847"/>
                  </a:cubicBezTo>
                  <a:cubicBezTo>
                    <a:pt x="248" y="847"/>
                    <a:pt x="37" y="870"/>
                    <a:pt x="21" y="941"/>
                  </a:cubicBezTo>
                  <a:cubicBezTo>
                    <a:pt x="0" y="1042"/>
                    <a:pt x="670" y="1306"/>
                    <a:pt x="1807" y="1489"/>
                  </a:cubicBezTo>
                  <a:cubicBezTo>
                    <a:pt x="2616" y="1636"/>
                    <a:pt x="3681" y="1740"/>
                    <a:pt x="4870" y="1740"/>
                  </a:cubicBezTo>
                  <a:cubicBezTo>
                    <a:pt x="5322" y="1740"/>
                    <a:pt x="5792" y="1725"/>
                    <a:pt x="6272" y="1692"/>
                  </a:cubicBezTo>
                  <a:cubicBezTo>
                    <a:pt x="8018" y="1570"/>
                    <a:pt x="9581" y="1225"/>
                    <a:pt x="10657" y="860"/>
                  </a:cubicBezTo>
                  <a:cubicBezTo>
                    <a:pt x="11753" y="494"/>
                    <a:pt x="12382" y="149"/>
                    <a:pt x="12341" y="48"/>
                  </a:cubicBezTo>
                  <a:cubicBezTo>
                    <a:pt x="12330" y="15"/>
                    <a:pt x="12273" y="1"/>
                    <a:pt x="12174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4208192" y="1546884"/>
              <a:ext cx="688625" cy="521400"/>
            </a:xfrm>
            <a:custGeom>
              <a:rect b="b" l="l" r="r" t="t"/>
              <a:pathLst>
                <a:path extrusionOk="0" h="20856" w="27545">
                  <a:moveTo>
                    <a:pt x="15526" y="1"/>
                  </a:moveTo>
                  <a:cubicBezTo>
                    <a:pt x="14195" y="1"/>
                    <a:pt x="12742" y="161"/>
                    <a:pt x="11165" y="512"/>
                  </a:cubicBezTo>
                  <a:cubicBezTo>
                    <a:pt x="11165" y="512"/>
                    <a:pt x="1" y="2583"/>
                    <a:pt x="143" y="12569"/>
                  </a:cubicBezTo>
                  <a:cubicBezTo>
                    <a:pt x="243" y="19600"/>
                    <a:pt x="4961" y="20856"/>
                    <a:pt x="8701" y="20856"/>
                  </a:cubicBezTo>
                  <a:cubicBezTo>
                    <a:pt x="10273" y="20856"/>
                    <a:pt x="11673" y="20634"/>
                    <a:pt x="12484" y="20526"/>
                  </a:cubicBezTo>
                  <a:cubicBezTo>
                    <a:pt x="13722" y="20384"/>
                    <a:pt x="16219" y="20018"/>
                    <a:pt x="18553" y="19694"/>
                  </a:cubicBezTo>
                  <a:cubicBezTo>
                    <a:pt x="23505" y="18963"/>
                    <a:pt x="27220" y="16547"/>
                    <a:pt x="27504" y="11554"/>
                  </a:cubicBezTo>
                  <a:cubicBezTo>
                    <a:pt x="27545" y="10966"/>
                    <a:pt x="27524" y="10377"/>
                    <a:pt x="27443" y="9788"/>
                  </a:cubicBezTo>
                  <a:cubicBezTo>
                    <a:pt x="26855" y="5292"/>
                    <a:pt x="23188" y="1"/>
                    <a:pt x="15526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4342667" y="1673459"/>
              <a:ext cx="506975" cy="213950"/>
            </a:xfrm>
            <a:custGeom>
              <a:rect b="b" l="l" r="r" t="t"/>
              <a:pathLst>
                <a:path extrusionOk="0" h="8558" w="20279">
                  <a:moveTo>
                    <a:pt x="17247" y="0"/>
                  </a:moveTo>
                  <a:cubicBezTo>
                    <a:pt x="17062" y="0"/>
                    <a:pt x="16874" y="19"/>
                    <a:pt x="16685" y="57"/>
                  </a:cubicBezTo>
                  <a:lnTo>
                    <a:pt x="2436" y="3081"/>
                  </a:lnTo>
                  <a:cubicBezTo>
                    <a:pt x="955" y="3406"/>
                    <a:pt x="1" y="4867"/>
                    <a:pt x="305" y="6369"/>
                  </a:cubicBezTo>
                  <a:cubicBezTo>
                    <a:pt x="589" y="7665"/>
                    <a:pt x="1742" y="8557"/>
                    <a:pt x="3032" y="8557"/>
                  </a:cubicBezTo>
                  <a:cubicBezTo>
                    <a:pt x="3217" y="8557"/>
                    <a:pt x="3405" y="8539"/>
                    <a:pt x="3593" y="8501"/>
                  </a:cubicBezTo>
                  <a:lnTo>
                    <a:pt x="17842" y="5476"/>
                  </a:lnTo>
                  <a:cubicBezTo>
                    <a:pt x="19324" y="5152"/>
                    <a:pt x="20278" y="3690"/>
                    <a:pt x="19974" y="2188"/>
                  </a:cubicBezTo>
                  <a:cubicBezTo>
                    <a:pt x="19690" y="892"/>
                    <a:pt x="18536" y="0"/>
                    <a:pt x="17247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4458367" y="1788534"/>
              <a:ext cx="44175" cy="44675"/>
            </a:xfrm>
            <a:custGeom>
              <a:rect b="b" l="l" r="r" t="t"/>
              <a:pathLst>
                <a:path extrusionOk="0" h="1787" w="1767">
                  <a:moveTo>
                    <a:pt x="894" y="1"/>
                  </a:moveTo>
                  <a:cubicBezTo>
                    <a:pt x="386" y="1"/>
                    <a:pt x="1" y="406"/>
                    <a:pt x="1" y="894"/>
                  </a:cubicBezTo>
                  <a:cubicBezTo>
                    <a:pt x="1" y="1381"/>
                    <a:pt x="386" y="1787"/>
                    <a:pt x="894" y="1787"/>
                  </a:cubicBezTo>
                  <a:cubicBezTo>
                    <a:pt x="1381" y="1787"/>
                    <a:pt x="1766" y="1381"/>
                    <a:pt x="1766" y="894"/>
                  </a:cubicBezTo>
                  <a:cubicBezTo>
                    <a:pt x="1766" y="406"/>
                    <a:pt x="1381" y="1"/>
                    <a:pt x="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4707017" y="1735759"/>
              <a:ext cx="44675" cy="44175"/>
            </a:xfrm>
            <a:custGeom>
              <a:rect b="b" l="l" r="r" t="t"/>
              <a:pathLst>
                <a:path extrusionOk="0" h="1767" w="1787">
                  <a:moveTo>
                    <a:pt x="894" y="1"/>
                  </a:moveTo>
                  <a:cubicBezTo>
                    <a:pt x="406" y="1"/>
                    <a:pt x="0" y="407"/>
                    <a:pt x="0" y="894"/>
                  </a:cubicBezTo>
                  <a:cubicBezTo>
                    <a:pt x="0" y="1381"/>
                    <a:pt x="406" y="1766"/>
                    <a:pt x="894" y="1766"/>
                  </a:cubicBezTo>
                  <a:cubicBezTo>
                    <a:pt x="1381" y="1766"/>
                    <a:pt x="1787" y="1381"/>
                    <a:pt x="1787" y="894"/>
                  </a:cubicBezTo>
                  <a:cubicBezTo>
                    <a:pt x="1787" y="407"/>
                    <a:pt x="1381" y="1"/>
                    <a:pt x="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4470542" y="1563234"/>
              <a:ext cx="125875" cy="128400"/>
            </a:xfrm>
            <a:custGeom>
              <a:rect b="b" l="l" r="r" t="t"/>
              <a:pathLst>
                <a:path extrusionOk="0" h="5136" w="5035">
                  <a:moveTo>
                    <a:pt x="305" y="0"/>
                  </a:moveTo>
                  <a:cubicBezTo>
                    <a:pt x="102" y="0"/>
                    <a:pt x="1" y="0"/>
                    <a:pt x="1" y="21"/>
                  </a:cubicBezTo>
                  <a:cubicBezTo>
                    <a:pt x="1" y="41"/>
                    <a:pt x="427" y="41"/>
                    <a:pt x="1076" y="285"/>
                  </a:cubicBezTo>
                  <a:cubicBezTo>
                    <a:pt x="1706" y="508"/>
                    <a:pt x="2518" y="1056"/>
                    <a:pt x="3167" y="1847"/>
                  </a:cubicBezTo>
                  <a:cubicBezTo>
                    <a:pt x="3817" y="2659"/>
                    <a:pt x="4263" y="3492"/>
                    <a:pt x="4547" y="4121"/>
                  </a:cubicBezTo>
                  <a:cubicBezTo>
                    <a:pt x="4832" y="4750"/>
                    <a:pt x="4994" y="5136"/>
                    <a:pt x="5014" y="5136"/>
                  </a:cubicBezTo>
                  <a:cubicBezTo>
                    <a:pt x="5035" y="5136"/>
                    <a:pt x="5014" y="5034"/>
                    <a:pt x="4953" y="4852"/>
                  </a:cubicBezTo>
                  <a:cubicBezTo>
                    <a:pt x="4892" y="4669"/>
                    <a:pt x="4791" y="4405"/>
                    <a:pt x="4669" y="4080"/>
                  </a:cubicBezTo>
                  <a:cubicBezTo>
                    <a:pt x="4405" y="3431"/>
                    <a:pt x="3979" y="2558"/>
                    <a:pt x="3289" y="1746"/>
                  </a:cubicBezTo>
                  <a:cubicBezTo>
                    <a:pt x="2619" y="914"/>
                    <a:pt x="1787" y="366"/>
                    <a:pt x="1117" y="163"/>
                  </a:cubicBezTo>
                  <a:cubicBezTo>
                    <a:pt x="772" y="61"/>
                    <a:pt x="488" y="21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4604517" y="1864659"/>
              <a:ext cx="49750" cy="183800"/>
            </a:xfrm>
            <a:custGeom>
              <a:rect b="b" l="l" r="r" t="t"/>
              <a:pathLst>
                <a:path extrusionOk="0" h="7352" w="1990">
                  <a:moveTo>
                    <a:pt x="1523" y="0"/>
                  </a:moveTo>
                  <a:lnTo>
                    <a:pt x="1523" y="0"/>
                  </a:lnTo>
                  <a:cubicBezTo>
                    <a:pt x="1482" y="0"/>
                    <a:pt x="1563" y="447"/>
                    <a:pt x="1665" y="1137"/>
                  </a:cubicBezTo>
                  <a:cubicBezTo>
                    <a:pt x="1786" y="1847"/>
                    <a:pt x="1807" y="2822"/>
                    <a:pt x="1685" y="3897"/>
                  </a:cubicBezTo>
                  <a:cubicBezTo>
                    <a:pt x="1543" y="4953"/>
                    <a:pt x="1096" y="5846"/>
                    <a:pt x="711" y="6435"/>
                  </a:cubicBezTo>
                  <a:cubicBezTo>
                    <a:pt x="325" y="7023"/>
                    <a:pt x="0" y="7328"/>
                    <a:pt x="21" y="7348"/>
                  </a:cubicBezTo>
                  <a:cubicBezTo>
                    <a:pt x="21" y="7350"/>
                    <a:pt x="22" y="7351"/>
                    <a:pt x="24" y="7351"/>
                  </a:cubicBezTo>
                  <a:cubicBezTo>
                    <a:pt x="42" y="7351"/>
                    <a:pt x="137" y="7274"/>
                    <a:pt x="264" y="7165"/>
                  </a:cubicBezTo>
                  <a:cubicBezTo>
                    <a:pt x="406" y="7023"/>
                    <a:pt x="609" y="6800"/>
                    <a:pt x="812" y="6516"/>
                  </a:cubicBezTo>
                  <a:cubicBezTo>
                    <a:pt x="1238" y="5927"/>
                    <a:pt x="1705" y="5014"/>
                    <a:pt x="1868" y="3918"/>
                  </a:cubicBezTo>
                  <a:cubicBezTo>
                    <a:pt x="1989" y="2822"/>
                    <a:pt x="1929" y="1827"/>
                    <a:pt x="1786" y="1117"/>
                  </a:cubicBezTo>
                  <a:cubicBezTo>
                    <a:pt x="1726" y="771"/>
                    <a:pt x="1665" y="487"/>
                    <a:pt x="1604" y="284"/>
                  </a:cubicBezTo>
                  <a:cubicBezTo>
                    <a:pt x="1563" y="102"/>
                    <a:pt x="1523" y="0"/>
                    <a:pt x="1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4345717" y="1906284"/>
              <a:ext cx="518625" cy="162900"/>
            </a:xfrm>
            <a:custGeom>
              <a:rect b="b" l="l" r="r" t="t"/>
              <a:pathLst>
                <a:path extrusionOk="0" h="6516" w="20745">
                  <a:moveTo>
                    <a:pt x="15644" y="0"/>
                  </a:moveTo>
                  <a:cubicBezTo>
                    <a:pt x="14369" y="0"/>
                    <a:pt x="13088" y="158"/>
                    <a:pt x="11834" y="345"/>
                  </a:cubicBezTo>
                  <a:cubicBezTo>
                    <a:pt x="8323" y="872"/>
                    <a:pt x="4750" y="1705"/>
                    <a:pt x="1929" y="3816"/>
                  </a:cubicBezTo>
                  <a:cubicBezTo>
                    <a:pt x="1117" y="4404"/>
                    <a:pt x="366" y="5135"/>
                    <a:pt x="1" y="6069"/>
                  </a:cubicBezTo>
                  <a:cubicBezTo>
                    <a:pt x="1" y="6069"/>
                    <a:pt x="1104" y="6516"/>
                    <a:pt x="3311" y="6516"/>
                  </a:cubicBezTo>
                  <a:cubicBezTo>
                    <a:pt x="3679" y="6516"/>
                    <a:pt x="4077" y="6504"/>
                    <a:pt x="4507" y="6475"/>
                  </a:cubicBezTo>
                  <a:cubicBezTo>
                    <a:pt x="7490" y="6292"/>
                    <a:pt x="13681" y="5216"/>
                    <a:pt x="13681" y="5216"/>
                  </a:cubicBezTo>
                  <a:cubicBezTo>
                    <a:pt x="13681" y="5216"/>
                    <a:pt x="16848" y="4668"/>
                    <a:pt x="18634" y="3328"/>
                  </a:cubicBezTo>
                  <a:cubicBezTo>
                    <a:pt x="20420" y="2009"/>
                    <a:pt x="20745" y="1360"/>
                    <a:pt x="20745" y="1360"/>
                  </a:cubicBezTo>
                  <a:cubicBezTo>
                    <a:pt x="19466" y="507"/>
                    <a:pt x="17923" y="121"/>
                    <a:pt x="16401" y="20"/>
                  </a:cubicBezTo>
                  <a:cubicBezTo>
                    <a:pt x="16149" y="6"/>
                    <a:pt x="15897" y="0"/>
                    <a:pt x="15644" y="0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4320342" y="1654409"/>
              <a:ext cx="548075" cy="258500"/>
            </a:xfrm>
            <a:custGeom>
              <a:rect b="b" l="l" r="r" t="t"/>
              <a:pathLst>
                <a:path extrusionOk="0" h="10340" w="21923">
                  <a:moveTo>
                    <a:pt x="17547" y="1"/>
                  </a:moveTo>
                  <a:cubicBezTo>
                    <a:pt x="17335" y="1"/>
                    <a:pt x="17115" y="10"/>
                    <a:pt x="16888" y="27"/>
                  </a:cubicBezTo>
                  <a:cubicBezTo>
                    <a:pt x="16361" y="48"/>
                    <a:pt x="15812" y="129"/>
                    <a:pt x="15224" y="251"/>
                  </a:cubicBezTo>
                  <a:cubicBezTo>
                    <a:pt x="14067" y="474"/>
                    <a:pt x="12849" y="859"/>
                    <a:pt x="11489" y="1144"/>
                  </a:cubicBezTo>
                  <a:cubicBezTo>
                    <a:pt x="10149" y="1468"/>
                    <a:pt x="8708" y="1793"/>
                    <a:pt x="7206" y="2159"/>
                  </a:cubicBezTo>
                  <a:cubicBezTo>
                    <a:pt x="6435" y="2321"/>
                    <a:pt x="5664" y="2504"/>
                    <a:pt x="4872" y="2686"/>
                  </a:cubicBezTo>
                  <a:cubicBezTo>
                    <a:pt x="4486" y="2788"/>
                    <a:pt x="4080" y="2889"/>
                    <a:pt x="3674" y="2970"/>
                  </a:cubicBezTo>
                  <a:cubicBezTo>
                    <a:pt x="3269" y="3072"/>
                    <a:pt x="2863" y="3153"/>
                    <a:pt x="2457" y="3336"/>
                  </a:cubicBezTo>
                  <a:cubicBezTo>
                    <a:pt x="1665" y="3681"/>
                    <a:pt x="975" y="4290"/>
                    <a:pt x="549" y="5081"/>
                  </a:cubicBezTo>
                  <a:cubicBezTo>
                    <a:pt x="122" y="5853"/>
                    <a:pt x="1" y="6827"/>
                    <a:pt x="244" y="7720"/>
                  </a:cubicBezTo>
                  <a:cubicBezTo>
                    <a:pt x="488" y="8593"/>
                    <a:pt x="1056" y="9384"/>
                    <a:pt x="1807" y="9851"/>
                  </a:cubicBezTo>
                  <a:cubicBezTo>
                    <a:pt x="2379" y="10213"/>
                    <a:pt x="3041" y="10339"/>
                    <a:pt x="3692" y="10339"/>
                  </a:cubicBezTo>
                  <a:cubicBezTo>
                    <a:pt x="3919" y="10339"/>
                    <a:pt x="4144" y="10324"/>
                    <a:pt x="4365" y="10298"/>
                  </a:cubicBezTo>
                  <a:cubicBezTo>
                    <a:pt x="5197" y="10176"/>
                    <a:pt x="6009" y="9973"/>
                    <a:pt x="6800" y="9811"/>
                  </a:cubicBezTo>
                  <a:cubicBezTo>
                    <a:pt x="7592" y="9628"/>
                    <a:pt x="8384" y="9466"/>
                    <a:pt x="9135" y="9303"/>
                  </a:cubicBezTo>
                  <a:cubicBezTo>
                    <a:pt x="12159" y="8633"/>
                    <a:pt x="14899" y="8045"/>
                    <a:pt x="17193" y="7537"/>
                  </a:cubicBezTo>
                  <a:cubicBezTo>
                    <a:pt x="18350" y="7294"/>
                    <a:pt x="19385" y="7030"/>
                    <a:pt x="20197" y="6523"/>
                  </a:cubicBezTo>
                  <a:cubicBezTo>
                    <a:pt x="21009" y="6035"/>
                    <a:pt x="21516" y="5325"/>
                    <a:pt x="21719" y="4696"/>
                  </a:cubicBezTo>
                  <a:cubicBezTo>
                    <a:pt x="21922" y="4066"/>
                    <a:pt x="21902" y="3518"/>
                    <a:pt x="21841" y="3194"/>
                  </a:cubicBezTo>
                  <a:cubicBezTo>
                    <a:pt x="21800" y="2849"/>
                    <a:pt x="21719" y="2666"/>
                    <a:pt x="21719" y="2666"/>
                  </a:cubicBezTo>
                  <a:lnTo>
                    <a:pt x="21719" y="2666"/>
                  </a:lnTo>
                  <a:cubicBezTo>
                    <a:pt x="21719" y="2686"/>
                    <a:pt x="21780" y="2849"/>
                    <a:pt x="21821" y="3194"/>
                  </a:cubicBezTo>
                  <a:cubicBezTo>
                    <a:pt x="21861" y="3539"/>
                    <a:pt x="21861" y="4046"/>
                    <a:pt x="21658" y="4675"/>
                  </a:cubicBezTo>
                  <a:cubicBezTo>
                    <a:pt x="21435" y="5284"/>
                    <a:pt x="20948" y="5974"/>
                    <a:pt x="20156" y="6441"/>
                  </a:cubicBezTo>
                  <a:cubicBezTo>
                    <a:pt x="19365" y="6908"/>
                    <a:pt x="18309" y="7172"/>
                    <a:pt x="17172" y="7416"/>
                  </a:cubicBezTo>
                  <a:cubicBezTo>
                    <a:pt x="14879" y="7903"/>
                    <a:pt x="12139" y="8491"/>
                    <a:pt x="9094" y="9141"/>
                  </a:cubicBezTo>
                  <a:cubicBezTo>
                    <a:pt x="8343" y="9303"/>
                    <a:pt x="7572" y="9466"/>
                    <a:pt x="6760" y="9648"/>
                  </a:cubicBezTo>
                  <a:cubicBezTo>
                    <a:pt x="5968" y="9811"/>
                    <a:pt x="5156" y="10014"/>
                    <a:pt x="4344" y="10115"/>
                  </a:cubicBezTo>
                  <a:cubicBezTo>
                    <a:pt x="4119" y="10148"/>
                    <a:pt x="3891" y="10166"/>
                    <a:pt x="3663" y="10166"/>
                  </a:cubicBezTo>
                  <a:cubicBezTo>
                    <a:pt x="3050" y="10166"/>
                    <a:pt x="2442" y="10035"/>
                    <a:pt x="1909" y="9709"/>
                  </a:cubicBezTo>
                  <a:cubicBezTo>
                    <a:pt x="1178" y="9263"/>
                    <a:pt x="630" y="8512"/>
                    <a:pt x="407" y="7659"/>
                  </a:cubicBezTo>
                  <a:cubicBezTo>
                    <a:pt x="183" y="6827"/>
                    <a:pt x="305" y="5914"/>
                    <a:pt x="711" y="5163"/>
                  </a:cubicBezTo>
                  <a:cubicBezTo>
                    <a:pt x="1097" y="4412"/>
                    <a:pt x="1767" y="3823"/>
                    <a:pt x="2518" y="3478"/>
                  </a:cubicBezTo>
                  <a:cubicBezTo>
                    <a:pt x="2903" y="3315"/>
                    <a:pt x="3309" y="3234"/>
                    <a:pt x="3715" y="3133"/>
                  </a:cubicBezTo>
                  <a:cubicBezTo>
                    <a:pt x="4121" y="3052"/>
                    <a:pt x="4527" y="2950"/>
                    <a:pt x="4913" y="2869"/>
                  </a:cubicBezTo>
                  <a:cubicBezTo>
                    <a:pt x="5704" y="2666"/>
                    <a:pt x="6476" y="2483"/>
                    <a:pt x="7247" y="2301"/>
                  </a:cubicBezTo>
                  <a:cubicBezTo>
                    <a:pt x="8749" y="1956"/>
                    <a:pt x="10190" y="1610"/>
                    <a:pt x="11530" y="1286"/>
                  </a:cubicBezTo>
                  <a:cubicBezTo>
                    <a:pt x="12869" y="1002"/>
                    <a:pt x="14107" y="616"/>
                    <a:pt x="15264" y="372"/>
                  </a:cubicBezTo>
                  <a:cubicBezTo>
                    <a:pt x="15833" y="251"/>
                    <a:pt x="16381" y="169"/>
                    <a:pt x="16909" y="129"/>
                  </a:cubicBezTo>
                  <a:cubicBezTo>
                    <a:pt x="17095" y="114"/>
                    <a:pt x="17277" y="108"/>
                    <a:pt x="17455" y="108"/>
                  </a:cubicBezTo>
                  <a:cubicBezTo>
                    <a:pt x="17779" y="108"/>
                    <a:pt x="18089" y="130"/>
                    <a:pt x="18390" y="169"/>
                  </a:cubicBezTo>
                  <a:cubicBezTo>
                    <a:pt x="19304" y="311"/>
                    <a:pt x="20055" y="657"/>
                    <a:pt x="20562" y="1042"/>
                  </a:cubicBezTo>
                  <a:cubicBezTo>
                    <a:pt x="21070" y="1448"/>
                    <a:pt x="21354" y="1895"/>
                    <a:pt x="21516" y="2199"/>
                  </a:cubicBezTo>
                  <a:cubicBezTo>
                    <a:pt x="21651" y="2488"/>
                    <a:pt x="21713" y="2667"/>
                    <a:pt x="21719" y="2667"/>
                  </a:cubicBezTo>
                  <a:cubicBezTo>
                    <a:pt x="21719" y="2667"/>
                    <a:pt x="21719" y="2667"/>
                    <a:pt x="21719" y="2666"/>
                  </a:cubicBezTo>
                  <a:cubicBezTo>
                    <a:pt x="21719" y="2666"/>
                    <a:pt x="21719" y="2625"/>
                    <a:pt x="21678" y="2544"/>
                  </a:cubicBezTo>
                  <a:cubicBezTo>
                    <a:pt x="21658" y="2463"/>
                    <a:pt x="21618" y="2341"/>
                    <a:pt x="21536" y="2179"/>
                  </a:cubicBezTo>
                  <a:cubicBezTo>
                    <a:pt x="21394" y="1854"/>
                    <a:pt x="21110" y="1408"/>
                    <a:pt x="20603" y="1002"/>
                  </a:cubicBezTo>
                  <a:cubicBezTo>
                    <a:pt x="20075" y="596"/>
                    <a:pt x="19324" y="210"/>
                    <a:pt x="18390" y="68"/>
                  </a:cubicBezTo>
                  <a:cubicBezTo>
                    <a:pt x="18129" y="20"/>
                    <a:pt x="17846" y="1"/>
                    <a:pt x="17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4215317" y="1848784"/>
              <a:ext cx="110125" cy="54000"/>
            </a:xfrm>
            <a:custGeom>
              <a:rect b="b" l="l" r="r" t="t"/>
              <a:pathLst>
                <a:path extrusionOk="0" h="2160" w="4405">
                  <a:moveTo>
                    <a:pt x="4364" y="1"/>
                  </a:moveTo>
                  <a:cubicBezTo>
                    <a:pt x="4294" y="1"/>
                    <a:pt x="4048" y="46"/>
                    <a:pt x="3674" y="148"/>
                  </a:cubicBezTo>
                  <a:cubicBezTo>
                    <a:pt x="3248" y="250"/>
                    <a:pt x="2659" y="473"/>
                    <a:pt x="2050" y="757"/>
                  </a:cubicBezTo>
                  <a:cubicBezTo>
                    <a:pt x="1441" y="1061"/>
                    <a:pt x="913" y="1406"/>
                    <a:pt x="568" y="1670"/>
                  </a:cubicBezTo>
                  <a:cubicBezTo>
                    <a:pt x="203" y="1934"/>
                    <a:pt x="0" y="2137"/>
                    <a:pt x="20" y="2157"/>
                  </a:cubicBezTo>
                  <a:cubicBezTo>
                    <a:pt x="21" y="2159"/>
                    <a:pt x="22" y="2159"/>
                    <a:pt x="24" y="2159"/>
                  </a:cubicBezTo>
                  <a:cubicBezTo>
                    <a:pt x="90" y="2159"/>
                    <a:pt x="948" y="1491"/>
                    <a:pt x="2131" y="919"/>
                  </a:cubicBezTo>
                  <a:cubicBezTo>
                    <a:pt x="3329" y="331"/>
                    <a:pt x="4405" y="47"/>
                    <a:pt x="4384" y="6"/>
                  </a:cubicBezTo>
                  <a:cubicBezTo>
                    <a:pt x="4384" y="3"/>
                    <a:pt x="4377" y="1"/>
                    <a:pt x="4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4503542" y="1594084"/>
              <a:ext cx="7625" cy="7000"/>
            </a:xfrm>
            <a:custGeom>
              <a:rect b="b" l="l" r="r" t="t"/>
              <a:pathLst>
                <a:path extrusionOk="0" h="280" w="305">
                  <a:moveTo>
                    <a:pt x="155" y="1"/>
                  </a:moveTo>
                  <a:cubicBezTo>
                    <a:pt x="129" y="1"/>
                    <a:pt x="104" y="8"/>
                    <a:pt x="81" y="25"/>
                  </a:cubicBezTo>
                  <a:cubicBezTo>
                    <a:pt x="0" y="86"/>
                    <a:pt x="20" y="228"/>
                    <a:pt x="102" y="268"/>
                  </a:cubicBezTo>
                  <a:cubicBezTo>
                    <a:pt x="120" y="276"/>
                    <a:pt x="138" y="279"/>
                    <a:pt x="156" y="279"/>
                  </a:cubicBezTo>
                  <a:cubicBezTo>
                    <a:pt x="236" y="279"/>
                    <a:pt x="305" y="210"/>
                    <a:pt x="305" y="126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4547667" y="1658809"/>
              <a:ext cx="8100" cy="7025"/>
            </a:xfrm>
            <a:custGeom>
              <a:rect b="b" l="l" r="r" t="t"/>
              <a:pathLst>
                <a:path extrusionOk="0" h="281" w="324">
                  <a:moveTo>
                    <a:pt x="141" y="1"/>
                  </a:moveTo>
                  <a:cubicBezTo>
                    <a:pt x="120" y="1"/>
                    <a:pt x="99" y="5"/>
                    <a:pt x="82" y="14"/>
                  </a:cubicBezTo>
                  <a:lnTo>
                    <a:pt x="82" y="34"/>
                  </a:lnTo>
                  <a:cubicBezTo>
                    <a:pt x="1" y="95"/>
                    <a:pt x="21" y="237"/>
                    <a:pt x="102" y="278"/>
                  </a:cubicBezTo>
                  <a:cubicBezTo>
                    <a:pt x="113" y="280"/>
                    <a:pt x="124" y="281"/>
                    <a:pt x="135" y="281"/>
                  </a:cubicBezTo>
                  <a:cubicBezTo>
                    <a:pt x="228" y="281"/>
                    <a:pt x="324" y="208"/>
                    <a:pt x="305" y="135"/>
                  </a:cubicBezTo>
                  <a:cubicBezTo>
                    <a:pt x="305" y="56"/>
                    <a:pt x="218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4279742" y="1839759"/>
              <a:ext cx="8050" cy="6925"/>
            </a:xfrm>
            <a:custGeom>
              <a:rect b="b" l="l" r="r" t="t"/>
              <a:pathLst>
                <a:path extrusionOk="0" h="277" w="322">
                  <a:moveTo>
                    <a:pt x="167" y="1"/>
                  </a:moveTo>
                  <a:cubicBezTo>
                    <a:pt x="144" y="1"/>
                    <a:pt x="122" y="7"/>
                    <a:pt x="102" y="22"/>
                  </a:cubicBezTo>
                  <a:lnTo>
                    <a:pt x="82" y="22"/>
                  </a:lnTo>
                  <a:cubicBezTo>
                    <a:pt x="1" y="83"/>
                    <a:pt x="21" y="225"/>
                    <a:pt x="123" y="265"/>
                  </a:cubicBezTo>
                  <a:cubicBezTo>
                    <a:pt x="137" y="273"/>
                    <a:pt x="153" y="276"/>
                    <a:pt x="169" y="276"/>
                  </a:cubicBezTo>
                  <a:cubicBezTo>
                    <a:pt x="243" y="276"/>
                    <a:pt x="322" y="207"/>
                    <a:pt x="305" y="123"/>
                  </a:cubicBezTo>
                  <a:cubicBezTo>
                    <a:pt x="305" y="62"/>
                    <a:pt x="236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4224442" y="1869409"/>
              <a:ext cx="8050" cy="7200"/>
            </a:xfrm>
            <a:custGeom>
              <a:rect b="b" l="l" r="r" t="t"/>
              <a:pathLst>
                <a:path extrusionOk="0" h="288" w="322">
                  <a:moveTo>
                    <a:pt x="158" y="0"/>
                  </a:moveTo>
                  <a:cubicBezTo>
                    <a:pt x="138" y="0"/>
                    <a:pt x="119" y="4"/>
                    <a:pt x="102" y="13"/>
                  </a:cubicBezTo>
                  <a:lnTo>
                    <a:pt x="82" y="33"/>
                  </a:lnTo>
                  <a:cubicBezTo>
                    <a:pt x="0" y="94"/>
                    <a:pt x="21" y="236"/>
                    <a:pt x="122" y="277"/>
                  </a:cubicBezTo>
                  <a:cubicBezTo>
                    <a:pt x="137" y="284"/>
                    <a:pt x="153" y="288"/>
                    <a:pt x="169" y="288"/>
                  </a:cubicBezTo>
                  <a:cubicBezTo>
                    <a:pt x="243" y="288"/>
                    <a:pt x="321" y="218"/>
                    <a:pt x="305" y="135"/>
                  </a:cubicBezTo>
                  <a:cubicBezTo>
                    <a:pt x="305" y="55"/>
                    <a:pt x="23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4237117" y="1562409"/>
              <a:ext cx="326325" cy="279950"/>
            </a:xfrm>
            <a:custGeom>
              <a:rect b="b" l="l" r="r" t="t"/>
              <a:pathLst>
                <a:path extrusionOk="0" h="11198" w="13053">
                  <a:moveTo>
                    <a:pt x="12774" y="1"/>
                  </a:moveTo>
                  <a:cubicBezTo>
                    <a:pt x="12363" y="1"/>
                    <a:pt x="11484" y="117"/>
                    <a:pt x="10292" y="378"/>
                  </a:cubicBezTo>
                  <a:cubicBezTo>
                    <a:pt x="9460" y="561"/>
                    <a:pt x="8485" y="825"/>
                    <a:pt x="7430" y="1231"/>
                  </a:cubicBezTo>
                  <a:cubicBezTo>
                    <a:pt x="6374" y="1637"/>
                    <a:pt x="5238" y="2205"/>
                    <a:pt x="4162" y="2977"/>
                  </a:cubicBezTo>
                  <a:cubicBezTo>
                    <a:pt x="3086" y="3768"/>
                    <a:pt x="2193" y="4702"/>
                    <a:pt x="1543" y="5656"/>
                  </a:cubicBezTo>
                  <a:cubicBezTo>
                    <a:pt x="894" y="6610"/>
                    <a:pt x="468" y="7564"/>
                    <a:pt x="265" y="8416"/>
                  </a:cubicBezTo>
                  <a:cubicBezTo>
                    <a:pt x="41" y="9269"/>
                    <a:pt x="1" y="9979"/>
                    <a:pt x="41" y="10446"/>
                  </a:cubicBezTo>
                  <a:cubicBezTo>
                    <a:pt x="82" y="10933"/>
                    <a:pt x="163" y="11197"/>
                    <a:pt x="224" y="11197"/>
                  </a:cubicBezTo>
                  <a:cubicBezTo>
                    <a:pt x="366" y="11197"/>
                    <a:pt x="305" y="10121"/>
                    <a:pt x="853" y="8599"/>
                  </a:cubicBezTo>
                  <a:cubicBezTo>
                    <a:pt x="1117" y="7848"/>
                    <a:pt x="1564" y="6975"/>
                    <a:pt x="2213" y="6123"/>
                  </a:cubicBezTo>
                  <a:cubicBezTo>
                    <a:pt x="2842" y="5270"/>
                    <a:pt x="3675" y="4418"/>
                    <a:pt x="4669" y="3687"/>
                  </a:cubicBezTo>
                  <a:cubicBezTo>
                    <a:pt x="6699" y="2246"/>
                    <a:pt x="8891" y="1495"/>
                    <a:pt x="10454" y="967"/>
                  </a:cubicBezTo>
                  <a:cubicBezTo>
                    <a:pt x="12058" y="460"/>
                    <a:pt x="13052" y="175"/>
                    <a:pt x="13032" y="54"/>
                  </a:cubicBezTo>
                  <a:cubicBezTo>
                    <a:pt x="13026" y="19"/>
                    <a:pt x="12937" y="1"/>
                    <a:pt x="12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4248792" y="1910584"/>
              <a:ext cx="48225" cy="55975"/>
            </a:xfrm>
            <a:custGeom>
              <a:rect b="b" l="l" r="r" t="t"/>
              <a:pathLst>
                <a:path extrusionOk="0" h="2239" w="1929">
                  <a:moveTo>
                    <a:pt x="280" y="1"/>
                  </a:moveTo>
                  <a:cubicBezTo>
                    <a:pt x="260" y="1"/>
                    <a:pt x="242" y="4"/>
                    <a:pt x="224" y="10"/>
                  </a:cubicBezTo>
                  <a:cubicBezTo>
                    <a:pt x="1" y="91"/>
                    <a:pt x="21" y="782"/>
                    <a:pt x="508" y="1451"/>
                  </a:cubicBezTo>
                  <a:cubicBezTo>
                    <a:pt x="878" y="1966"/>
                    <a:pt x="1363" y="2239"/>
                    <a:pt x="1619" y="2239"/>
                  </a:cubicBezTo>
                  <a:cubicBezTo>
                    <a:pt x="1686" y="2239"/>
                    <a:pt x="1737" y="2220"/>
                    <a:pt x="1767" y="2182"/>
                  </a:cubicBezTo>
                  <a:cubicBezTo>
                    <a:pt x="1929" y="1979"/>
                    <a:pt x="1604" y="1492"/>
                    <a:pt x="1219" y="924"/>
                  </a:cubicBezTo>
                  <a:cubicBezTo>
                    <a:pt x="864" y="419"/>
                    <a:pt x="50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4274167" y="2074384"/>
              <a:ext cx="614525" cy="706775"/>
            </a:xfrm>
            <a:custGeom>
              <a:rect b="b" l="l" r="r" t="t"/>
              <a:pathLst>
                <a:path extrusionOk="0" h="28271" w="24581">
                  <a:moveTo>
                    <a:pt x="16093" y="0"/>
                  </a:moveTo>
                  <a:cubicBezTo>
                    <a:pt x="7114" y="0"/>
                    <a:pt x="1" y="3830"/>
                    <a:pt x="1" y="3830"/>
                  </a:cubicBezTo>
                  <a:cubicBezTo>
                    <a:pt x="143" y="7423"/>
                    <a:pt x="285" y="11036"/>
                    <a:pt x="1076" y="14547"/>
                  </a:cubicBezTo>
                  <a:cubicBezTo>
                    <a:pt x="1848" y="18059"/>
                    <a:pt x="3309" y="21489"/>
                    <a:pt x="5765" y="24128"/>
                  </a:cubicBezTo>
                  <a:cubicBezTo>
                    <a:pt x="8068" y="26583"/>
                    <a:pt x="11317" y="28271"/>
                    <a:pt x="14675" y="28271"/>
                  </a:cubicBezTo>
                  <a:cubicBezTo>
                    <a:pt x="14898" y="28271"/>
                    <a:pt x="15122" y="28263"/>
                    <a:pt x="15346" y="28248"/>
                  </a:cubicBezTo>
                  <a:cubicBezTo>
                    <a:pt x="18329" y="28045"/>
                    <a:pt x="21232" y="26401"/>
                    <a:pt x="22754" y="23823"/>
                  </a:cubicBezTo>
                  <a:cubicBezTo>
                    <a:pt x="24114" y="21530"/>
                    <a:pt x="24317" y="18729"/>
                    <a:pt x="24398" y="16049"/>
                  </a:cubicBezTo>
                  <a:cubicBezTo>
                    <a:pt x="24540" y="11056"/>
                    <a:pt x="24581" y="1253"/>
                    <a:pt x="23891" y="1050"/>
                  </a:cubicBezTo>
                  <a:cubicBezTo>
                    <a:pt x="21223" y="295"/>
                    <a:pt x="18586" y="0"/>
                    <a:pt x="16093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4285342" y="2205134"/>
              <a:ext cx="350150" cy="568200"/>
            </a:xfrm>
            <a:custGeom>
              <a:rect b="b" l="l" r="r" t="t"/>
              <a:pathLst>
                <a:path extrusionOk="0" h="22728" w="14006">
                  <a:moveTo>
                    <a:pt x="244" y="1"/>
                  </a:moveTo>
                  <a:lnTo>
                    <a:pt x="81" y="3350"/>
                  </a:lnTo>
                  <a:cubicBezTo>
                    <a:pt x="0" y="6496"/>
                    <a:pt x="568" y="10150"/>
                    <a:pt x="1583" y="12788"/>
                  </a:cubicBezTo>
                  <a:cubicBezTo>
                    <a:pt x="2679" y="15630"/>
                    <a:pt x="4263" y="18208"/>
                    <a:pt x="6922" y="20359"/>
                  </a:cubicBezTo>
                  <a:cubicBezTo>
                    <a:pt x="7449" y="20786"/>
                    <a:pt x="8302" y="21313"/>
                    <a:pt x="9276" y="21841"/>
                  </a:cubicBezTo>
                  <a:cubicBezTo>
                    <a:pt x="10047" y="22247"/>
                    <a:pt x="10738" y="22450"/>
                    <a:pt x="11509" y="22673"/>
                  </a:cubicBezTo>
                  <a:cubicBezTo>
                    <a:pt x="11635" y="22710"/>
                    <a:pt x="11756" y="22727"/>
                    <a:pt x="11872" y="22727"/>
                  </a:cubicBezTo>
                  <a:cubicBezTo>
                    <a:pt x="12909" y="22727"/>
                    <a:pt x="13525" y="21345"/>
                    <a:pt x="13762" y="20177"/>
                  </a:cubicBezTo>
                  <a:cubicBezTo>
                    <a:pt x="14005" y="18898"/>
                    <a:pt x="13539" y="17538"/>
                    <a:pt x="12747" y="16482"/>
                  </a:cubicBezTo>
                  <a:cubicBezTo>
                    <a:pt x="11976" y="15447"/>
                    <a:pt x="10900" y="14656"/>
                    <a:pt x="9784" y="13945"/>
                  </a:cubicBezTo>
                  <a:cubicBezTo>
                    <a:pt x="8687" y="13235"/>
                    <a:pt x="7531" y="12585"/>
                    <a:pt x="6516" y="11753"/>
                  </a:cubicBezTo>
                  <a:cubicBezTo>
                    <a:pt x="4750" y="10332"/>
                    <a:pt x="3471" y="8404"/>
                    <a:pt x="2497" y="6374"/>
                  </a:cubicBezTo>
                  <a:cubicBezTo>
                    <a:pt x="1543" y="4324"/>
                    <a:pt x="893" y="2152"/>
                    <a:pt x="244" y="1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4492367" y="2622459"/>
              <a:ext cx="8050" cy="6700"/>
            </a:xfrm>
            <a:custGeom>
              <a:rect b="b" l="l" r="r" t="t"/>
              <a:pathLst>
                <a:path extrusionOk="0" h="268" w="322">
                  <a:moveTo>
                    <a:pt x="140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82" y="33"/>
                  </a:lnTo>
                  <a:cubicBezTo>
                    <a:pt x="1" y="94"/>
                    <a:pt x="21" y="236"/>
                    <a:pt x="102" y="256"/>
                  </a:cubicBezTo>
                  <a:cubicBezTo>
                    <a:pt x="121" y="264"/>
                    <a:pt x="140" y="267"/>
                    <a:pt x="159" y="267"/>
                  </a:cubicBezTo>
                  <a:cubicBezTo>
                    <a:pt x="243" y="267"/>
                    <a:pt x="322" y="201"/>
                    <a:pt x="305" y="135"/>
                  </a:cubicBezTo>
                  <a:cubicBezTo>
                    <a:pt x="305" y="55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4600967" y="2618109"/>
              <a:ext cx="7625" cy="6975"/>
            </a:xfrm>
            <a:custGeom>
              <a:rect b="b" l="l" r="r" t="t"/>
              <a:pathLst>
                <a:path extrusionOk="0" h="279" w="305">
                  <a:moveTo>
                    <a:pt x="158" y="0"/>
                  </a:moveTo>
                  <a:cubicBezTo>
                    <a:pt x="131" y="0"/>
                    <a:pt x="104" y="8"/>
                    <a:pt x="81" y="24"/>
                  </a:cubicBezTo>
                  <a:cubicBezTo>
                    <a:pt x="0" y="85"/>
                    <a:pt x="21" y="227"/>
                    <a:pt x="102" y="268"/>
                  </a:cubicBezTo>
                  <a:cubicBezTo>
                    <a:pt x="120" y="275"/>
                    <a:pt x="138" y="279"/>
                    <a:pt x="156" y="279"/>
                  </a:cubicBezTo>
                  <a:cubicBezTo>
                    <a:pt x="236" y="279"/>
                    <a:pt x="305" y="209"/>
                    <a:pt x="305" y="126"/>
                  </a:cubicBezTo>
                  <a:cubicBezTo>
                    <a:pt x="305" y="52"/>
                    <a:pt x="23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4719692" y="2505959"/>
              <a:ext cx="7650" cy="6975"/>
            </a:xfrm>
            <a:custGeom>
              <a:rect b="b" l="l" r="r" t="t"/>
              <a:pathLst>
                <a:path extrusionOk="0" h="279" w="306">
                  <a:moveTo>
                    <a:pt x="155" y="0"/>
                  </a:moveTo>
                  <a:cubicBezTo>
                    <a:pt x="130" y="0"/>
                    <a:pt x="104" y="8"/>
                    <a:pt x="82" y="25"/>
                  </a:cubicBezTo>
                  <a:cubicBezTo>
                    <a:pt x="1" y="86"/>
                    <a:pt x="21" y="228"/>
                    <a:pt x="102" y="268"/>
                  </a:cubicBezTo>
                  <a:cubicBezTo>
                    <a:pt x="117" y="276"/>
                    <a:pt x="133" y="279"/>
                    <a:pt x="149" y="279"/>
                  </a:cubicBezTo>
                  <a:cubicBezTo>
                    <a:pt x="223" y="279"/>
                    <a:pt x="305" y="209"/>
                    <a:pt x="305" y="126"/>
                  </a:cubicBezTo>
                  <a:cubicBezTo>
                    <a:pt x="291" y="53"/>
                    <a:pt x="223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4664892" y="2229409"/>
              <a:ext cx="8050" cy="6975"/>
            </a:xfrm>
            <a:custGeom>
              <a:rect b="b" l="l" r="r" t="t"/>
              <a:pathLst>
                <a:path extrusionOk="0" h="279" w="322">
                  <a:moveTo>
                    <a:pt x="175" y="0"/>
                  </a:moveTo>
                  <a:cubicBezTo>
                    <a:pt x="150" y="0"/>
                    <a:pt x="125" y="8"/>
                    <a:pt x="102" y="24"/>
                  </a:cubicBezTo>
                  <a:lnTo>
                    <a:pt x="82" y="24"/>
                  </a:lnTo>
                  <a:cubicBezTo>
                    <a:pt x="1" y="85"/>
                    <a:pt x="21" y="227"/>
                    <a:pt x="122" y="268"/>
                  </a:cubicBezTo>
                  <a:cubicBezTo>
                    <a:pt x="137" y="275"/>
                    <a:pt x="153" y="279"/>
                    <a:pt x="169" y="279"/>
                  </a:cubicBezTo>
                  <a:cubicBezTo>
                    <a:pt x="243" y="279"/>
                    <a:pt x="322" y="209"/>
                    <a:pt x="305" y="126"/>
                  </a:cubicBezTo>
                  <a:cubicBezTo>
                    <a:pt x="305" y="52"/>
                    <a:pt x="24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4776017" y="2274634"/>
              <a:ext cx="8050" cy="6925"/>
            </a:xfrm>
            <a:custGeom>
              <a:rect b="b" l="l" r="r" t="t"/>
              <a:pathLst>
                <a:path extrusionOk="0" h="277" w="322">
                  <a:moveTo>
                    <a:pt x="167" y="1"/>
                  </a:moveTo>
                  <a:cubicBezTo>
                    <a:pt x="144" y="1"/>
                    <a:pt x="122" y="7"/>
                    <a:pt x="102" y="22"/>
                  </a:cubicBezTo>
                  <a:lnTo>
                    <a:pt x="82" y="22"/>
                  </a:lnTo>
                  <a:cubicBezTo>
                    <a:pt x="1" y="83"/>
                    <a:pt x="21" y="225"/>
                    <a:pt x="123" y="265"/>
                  </a:cubicBezTo>
                  <a:cubicBezTo>
                    <a:pt x="137" y="273"/>
                    <a:pt x="153" y="276"/>
                    <a:pt x="169" y="276"/>
                  </a:cubicBezTo>
                  <a:cubicBezTo>
                    <a:pt x="243" y="276"/>
                    <a:pt x="322" y="207"/>
                    <a:pt x="305" y="123"/>
                  </a:cubicBezTo>
                  <a:cubicBezTo>
                    <a:pt x="305" y="62"/>
                    <a:pt x="236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4369567" y="2590484"/>
              <a:ext cx="7625" cy="6700"/>
            </a:xfrm>
            <a:custGeom>
              <a:rect b="b" l="l" r="r" t="t"/>
              <a:pathLst>
                <a:path extrusionOk="0" h="268" w="305">
                  <a:moveTo>
                    <a:pt x="139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61" y="33"/>
                  </a:lnTo>
                  <a:cubicBezTo>
                    <a:pt x="0" y="74"/>
                    <a:pt x="21" y="216"/>
                    <a:pt x="102" y="257"/>
                  </a:cubicBezTo>
                  <a:cubicBezTo>
                    <a:pt x="117" y="264"/>
                    <a:pt x="133" y="267"/>
                    <a:pt x="149" y="267"/>
                  </a:cubicBezTo>
                  <a:cubicBezTo>
                    <a:pt x="223" y="267"/>
                    <a:pt x="305" y="198"/>
                    <a:pt x="305" y="115"/>
                  </a:cubicBezTo>
                  <a:cubicBezTo>
                    <a:pt x="289" y="51"/>
                    <a:pt x="211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4351292" y="2498334"/>
              <a:ext cx="8050" cy="7000"/>
            </a:xfrm>
            <a:custGeom>
              <a:rect b="b" l="l" r="r" t="t"/>
              <a:pathLst>
                <a:path extrusionOk="0" h="280" w="322">
                  <a:moveTo>
                    <a:pt x="175" y="1"/>
                  </a:moveTo>
                  <a:cubicBezTo>
                    <a:pt x="150" y="1"/>
                    <a:pt x="125" y="8"/>
                    <a:pt x="102" y="25"/>
                  </a:cubicBezTo>
                  <a:lnTo>
                    <a:pt x="82" y="25"/>
                  </a:lnTo>
                  <a:cubicBezTo>
                    <a:pt x="1" y="86"/>
                    <a:pt x="21" y="228"/>
                    <a:pt x="123" y="269"/>
                  </a:cubicBezTo>
                  <a:cubicBezTo>
                    <a:pt x="137" y="276"/>
                    <a:pt x="153" y="279"/>
                    <a:pt x="169" y="279"/>
                  </a:cubicBezTo>
                  <a:cubicBezTo>
                    <a:pt x="243" y="279"/>
                    <a:pt x="322" y="210"/>
                    <a:pt x="305" y="127"/>
                  </a:cubicBezTo>
                  <a:cubicBezTo>
                    <a:pt x="305" y="53"/>
                    <a:pt x="24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4343692" y="2414909"/>
              <a:ext cx="7625" cy="6700"/>
            </a:xfrm>
            <a:custGeom>
              <a:rect b="b" l="l" r="r" t="t"/>
              <a:pathLst>
                <a:path extrusionOk="0" h="268" w="305">
                  <a:moveTo>
                    <a:pt x="140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82" y="33"/>
                  </a:lnTo>
                  <a:cubicBezTo>
                    <a:pt x="0" y="94"/>
                    <a:pt x="21" y="236"/>
                    <a:pt x="102" y="257"/>
                  </a:cubicBezTo>
                  <a:cubicBezTo>
                    <a:pt x="120" y="264"/>
                    <a:pt x="139" y="267"/>
                    <a:pt x="157" y="267"/>
                  </a:cubicBezTo>
                  <a:cubicBezTo>
                    <a:pt x="237" y="267"/>
                    <a:pt x="305" y="201"/>
                    <a:pt x="305" y="135"/>
                  </a:cubicBezTo>
                  <a:cubicBezTo>
                    <a:pt x="305" y="55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4335567" y="2326309"/>
              <a:ext cx="8050" cy="7000"/>
            </a:xfrm>
            <a:custGeom>
              <a:rect b="b" l="l" r="r" t="t"/>
              <a:pathLst>
                <a:path extrusionOk="0" h="280" w="322">
                  <a:moveTo>
                    <a:pt x="175" y="1"/>
                  </a:moveTo>
                  <a:cubicBezTo>
                    <a:pt x="150" y="1"/>
                    <a:pt x="124" y="9"/>
                    <a:pt x="102" y="25"/>
                  </a:cubicBezTo>
                  <a:lnTo>
                    <a:pt x="82" y="25"/>
                  </a:lnTo>
                  <a:cubicBezTo>
                    <a:pt x="1" y="86"/>
                    <a:pt x="21" y="228"/>
                    <a:pt x="122" y="269"/>
                  </a:cubicBezTo>
                  <a:cubicBezTo>
                    <a:pt x="137" y="276"/>
                    <a:pt x="153" y="280"/>
                    <a:pt x="169" y="280"/>
                  </a:cubicBezTo>
                  <a:cubicBezTo>
                    <a:pt x="243" y="280"/>
                    <a:pt x="322" y="210"/>
                    <a:pt x="305" y="127"/>
                  </a:cubicBezTo>
                  <a:cubicBezTo>
                    <a:pt x="305" y="53"/>
                    <a:pt x="24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4841992" y="2253034"/>
              <a:ext cx="8100" cy="7025"/>
            </a:xfrm>
            <a:custGeom>
              <a:rect b="b" l="l" r="r" t="t"/>
              <a:pathLst>
                <a:path extrusionOk="0" h="281" w="324">
                  <a:moveTo>
                    <a:pt x="158" y="0"/>
                  </a:moveTo>
                  <a:cubicBezTo>
                    <a:pt x="139" y="0"/>
                    <a:pt x="119" y="4"/>
                    <a:pt x="102" y="13"/>
                  </a:cubicBezTo>
                  <a:lnTo>
                    <a:pt x="82" y="33"/>
                  </a:lnTo>
                  <a:cubicBezTo>
                    <a:pt x="1" y="94"/>
                    <a:pt x="21" y="236"/>
                    <a:pt x="122" y="277"/>
                  </a:cubicBezTo>
                  <a:cubicBezTo>
                    <a:pt x="131" y="279"/>
                    <a:pt x="140" y="280"/>
                    <a:pt x="149" y="280"/>
                  </a:cubicBezTo>
                  <a:cubicBezTo>
                    <a:pt x="228" y="280"/>
                    <a:pt x="323" y="208"/>
                    <a:pt x="305" y="135"/>
                  </a:cubicBezTo>
                  <a:cubicBezTo>
                    <a:pt x="305" y="55"/>
                    <a:pt x="23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4737467" y="2609759"/>
              <a:ext cx="8075" cy="7025"/>
            </a:xfrm>
            <a:custGeom>
              <a:rect b="b" l="l" r="r" t="t"/>
              <a:pathLst>
                <a:path extrusionOk="0" h="281" w="323">
                  <a:moveTo>
                    <a:pt x="158" y="1"/>
                  </a:moveTo>
                  <a:cubicBezTo>
                    <a:pt x="138" y="1"/>
                    <a:pt x="119" y="5"/>
                    <a:pt x="102" y="13"/>
                  </a:cubicBezTo>
                  <a:lnTo>
                    <a:pt x="81" y="34"/>
                  </a:lnTo>
                  <a:cubicBezTo>
                    <a:pt x="0" y="95"/>
                    <a:pt x="21" y="237"/>
                    <a:pt x="122" y="277"/>
                  </a:cubicBezTo>
                  <a:cubicBezTo>
                    <a:pt x="131" y="279"/>
                    <a:pt x="140" y="280"/>
                    <a:pt x="149" y="280"/>
                  </a:cubicBezTo>
                  <a:cubicBezTo>
                    <a:pt x="227" y="280"/>
                    <a:pt x="323" y="208"/>
                    <a:pt x="305" y="135"/>
                  </a:cubicBezTo>
                  <a:cubicBezTo>
                    <a:pt x="305" y="55"/>
                    <a:pt x="229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4749642" y="2697259"/>
              <a:ext cx="7625" cy="7000"/>
            </a:xfrm>
            <a:custGeom>
              <a:rect b="b" l="l" r="r" t="t"/>
              <a:pathLst>
                <a:path extrusionOk="0" h="280" w="305">
                  <a:moveTo>
                    <a:pt x="155" y="1"/>
                  </a:moveTo>
                  <a:cubicBezTo>
                    <a:pt x="129" y="1"/>
                    <a:pt x="104" y="8"/>
                    <a:pt x="82" y="25"/>
                  </a:cubicBezTo>
                  <a:cubicBezTo>
                    <a:pt x="0" y="86"/>
                    <a:pt x="21" y="228"/>
                    <a:pt x="102" y="268"/>
                  </a:cubicBezTo>
                  <a:cubicBezTo>
                    <a:pt x="120" y="276"/>
                    <a:pt x="138" y="279"/>
                    <a:pt x="156" y="279"/>
                  </a:cubicBezTo>
                  <a:cubicBezTo>
                    <a:pt x="237" y="279"/>
                    <a:pt x="305" y="209"/>
                    <a:pt x="305" y="126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4302067" y="2165709"/>
              <a:ext cx="502900" cy="54050"/>
            </a:xfrm>
            <a:custGeom>
              <a:rect b="b" l="l" r="r" t="t"/>
              <a:pathLst>
                <a:path extrusionOk="0" h="2162" w="20116">
                  <a:moveTo>
                    <a:pt x="19971" y="0"/>
                  </a:moveTo>
                  <a:cubicBezTo>
                    <a:pt x="19216" y="0"/>
                    <a:pt x="15148" y="1107"/>
                    <a:pt x="10089" y="1273"/>
                  </a:cubicBezTo>
                  <a:cubicBezTo>
                    <a:pt x="9586" y="1292"/>
                    <a:pt x="9092" y="1300"/>
                    <a:pt x="8610" y="1300"/>
                  </a:cubicBezTo>
                  <a:cubicBezTo>
                    <a:pt x="4411" y="1300"/>
                    <a:pt x="1087" y="676"/>
                    <a:pt x="234" y="676"/>
                  </a:cubicBezTo>
                  <a:cubicBezTo>
                    <a:pt x="102" y="676"/>
                    <a:pt x="29" y="691"/>
                    <a:pt x="21" y="725"/>
                  </a:cubicBezTo>
                  <a:cubicBezTo>
                    <a:pt x="1" y="827"/>
                    <a:pt x="1077" y="1212"/>
                    <a:pt x="2883" y="1578"/>
                  </a:cubicBezTo>
                  <a:cubicBezTo>
                    <a:pt x="3797" y="1761"/>
                    <a:pt x="4893" y="1923"/>
                    <a:pt x="6110" y="2045"/>
                  </a:cubicBezTo>
                  <a:cubicBezTo>
                    <a:pt x="7029" y="2120"/>
                    <a:pt x="8003" y="2162"/>
                    <a:pt x="9025" y="2162"/>
                  </a:cubicBezTo>
                  <a:cubicBezTo>
                    <a:pt x="9380" y="2162"/>
                    <a:pt x="9742" y="2157"/>
                    <a:pt x="10109" y="2146"/>
                  </a:cubicBezTo>
                  <a:cubicBezTo>
                    <a:pt x="11530" y="2085"/>
                    <a:pt x="12870" y="1943"/>
                    <a:pt x="14087" y="1761"/>
                  </a:cubicBezTo>
                  <a:cubicBezTo>
                    <a:pt x="15305" y="1578"/>
                    <a:pt x="16381" y="1355"/>
                    <a:pt x="17274" y="1091"/>
                  </a:cubicBezTo>
                  <a:cubicBezTo>
                    <a:pt x="19081" y="624"/>
                    <a:pt x="20116" y="137"/>
                    <a:pt x="20096" y="35"/>
                  </a:cubicBezTo>
                  <a:cubicBezTo>
                    <a:pt x="20088" y="11"/>
                    <a:pt x="20046" y="0"/>
                    <a:pt x="19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4347242" y="2183834"/>
              <a:ext cx="137550" cy="548650"/>
            </a:xfrm>
            <a:custGeom>
              <a:rect b="b" l="l" r="r" t="t"/>
              <a:pathLst>
                <a:path extrusionOk="0" h="21946" w="5502">
                  <a:moveTo>
                    <a:pt x="0" y="0"/>
                  </a:moveTo>
                  <a:cubicBezTo>
                    <a:pt x="0" y="0"/>
                    <a:pt x="0" y="82"/>
                    <a:pt x="0" y="244"/>
                  </a:cubicBezTo>
                  <a:cubicBezTo>
                    <a:pt x="0" y="406"/>
                    <a:pt x="0" y="630"/>
                    <a:pt x="0" y="914"/>
                  </a:cubicBezTo>
                  <a:cubicBezTo>
                    <a:pt x="21" y="1502"/>
                    <a:pt x="82" y="2335"/>
                    <a:pt x="163" y="3370"/>
                  </a:cubicBezTo>
                  <a:cubicBezTo>
                    <a:pt x="325" y="5460"/>
                    <a:pt x="650" y="8322"/>
                    <a:pt x="1279" y="11448"/>
                  </a:cubicBezTo>
                  <a:cubicBezTo>
                    <a:pt x="1584" y="13011"/>
                    <a:pt x="1929" y="14493"/>
                    <a:pt x="2294" y="15832"/>
                  </a:cubicBezTo>
                  <a:cubicBezTo>
                    <a:pt x="2477" y="16502"/>
                    <a:pt x="2639" y="17132"/>
                    <a:pt x="2822" y="17720"/>
                  </a:cubicBezTo>
                  <a:cubicBezTo>
                    <a:pt x="2984" y="18309"/>
                    <a:pt x="3167" y="18857"/>
                    <a:pt x="3390" y="19324"/>
                  </a:cubicBezTo>
                  <a:cubicBezTo>
                    <a:pt x="3816" y="20298"/>
                    <a:pt x="4405" y="20947"/>
                    <a:pt x="4811" y="21353"/>
                  </a:cubicBezTo>
                  <a:cubicBezTo>
                    <a:pt x="5014" y="21556"/>
                    <a:pt x="5197" y="21698"/>
                    <a:pt x="5298" y="21800"/>
                  </a:cubicBezTo>
                  <a:cubicBezTo>
                    <a:pt x="5404" y="21888"/>
                    <a:pt x="5464" y="21946"/>
                    <a:pt x="5478" y="21946"/>
                  </a:cubicBezTo>
                  <a:cubicBezTo>
                    <a:pt x="5480" y="21946"/>
                    <a:pt x="5481" y="21945"/>
                    <a:pt x="5481" y="21942"/>
                  </a:cubicBezTo>
                  <a:cubicBezTo>
                    <a:pt x="5501" y="21942"/>
                    <a:pt x="5440" y="21881"/>
                    <a:pt x="5339" y="21780"/>
                  </a:cubicBezTo>
                  <a:cubicBezTo>
                    <a:pt x="5217" y="21678"/>
                    <a:pt x="5055" y="21516"/>
                    <a:pt x="4872" y="21293"/>
                  </a:cubicBezTo>
                  <a:cubicBezTo>
                    <a:pt x="4466" y="20887"/>
                    <a:pt x="3918" y="20237"/>
                    <a:pt x="3492" y="19283"/>
                  </a:cubicBezTo>
                  <a:cubicBezTo>
                    <a:pt x="3289" y="18816"/>
                    <a:pt x="3126" y="18268"/>
                    <a:pt x="2964" y="17680"/>
                  </a:cubicBezTo>
                  <a:cubicBezTo>
                    <a:pt x="2781" y="17091"/>
                    <a:pt x="2619" y="16441"/>
                    <a:pt x="2436" y="15792"/>
                  </a:cubicBezTo>
                  <a:cubicBezTo>
                    <a:pt x="2091" y="14452"/>
                    <a:pt x="1766" y="12971"/>
                    <a:pt x="1442" y="11428"/>
                  </a:cubicBezTo>
                  <a:cubicBezTo>
                    <a:pt x="833" y="8302"/>
                    <a:pt x="488" y="5440"/>
                    <a:pt x="285" y="3370"/>
                  </a:cubicBezTo>
                  <a:cubicBezTo>
                    <a:pt x="183" y="2335"/>
                    <a:pt x="122" y="1482"/>
                    <a:pt x="82" y="914"/>
                  </a:cubicBezTo>
                  <a:cubicBezTo>
                    <a:pt x="61" y="630"/>
                    <a:pt x="41" y="406"/>
                    <a:pt x="21" y="244"/>
                  </a:cubicBezTo>
                  <a:cubicBezTo>
                    <a:pt x="21" y="8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4680117" y="2463434"/>
              <a:ext cx="38600" cy="300925"/>
            </a:xfrm>
            <a:custGeom>
              <a:rect b="b" l="l" r="r" t="t"/>
              <a:pathLst>
                <a:path extrusionOk="0" h="12037" w="1544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1" y="0"/>
                    <a:pt x="285" y="2700"/>
                    <a:pt x="691" y="6029"/>
                  </a:cubicBezTo>
                  <a:cubicBezTo>
                    <a:pt x="1095" y="9345"/>
                    <a:pt x="1459" y="12037"/>
                    <a:pt x="1502" y="12037"/>
                  </a:cubicBezTo>
                  <a:cubicBezTo>
                    <a:pt x="1502" y="12037"/>
                    <a:pt x="1503" y="12037"/>
                    <a:pt x="1503" y="12037"/>
                  </a:cubicBezTo>
                  <a:cubicBezTo>
                    <a:pt x="1543" y="12037"/>
                    <a:pt x="1259" y="9337"/>
                    <a:pt x="873" y="6008"/>
                  </a:cubicBezTo>
                  <a:cubicBezTo>
                    <a:pt x="469" y="2692"/>
                    <a:pt x="105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4553767" y="2083359"/>
              <a:ext cx="84250" cy="189300"/>
            </a:xfrm>
            <a:custGeom>
              <a:rect b="b" l="l" r="r" t="t"/>
              <a:pathLst>
                <a:path extrusionOk="0" h="7572" w="3370">
                  <a:moveTo>
                    <a:pt x="21" y="0"/>
                  </a:moveTo>
                  <a:cubicBezTo>
                    <a:pt x="1" y="21"/>
                    <a:pt x="61" y="122"/>
                    <a:pt x="204" y="285"/>
                  </a:cubicBezTo>
                  <a:cubicBezTo>
                    <a:pt x="325" y="467"/>
                    <a:pt x="528" y="731"/>
                    <a:pt x="772" y="1036"/>
                  </a:cubicBezTo>
                  <a:cubicBezTo>
                    <a:pt x="1259" y="1645"/>
                    <a:pt x="1929" y="2497"/>
                    <a:pt x="2700" y="3431"/>
                  </a:cubicBezTo>
                  <a:cubicBezTo>
                    <a:pt x="2781" y="3532"/>
                    <a:pt x="2883" y="3654"/>
                    <a:pt x="2964" y="3776"/>
                  </a:cubicBezTo>
                  <a:cubicBezTo>
                    <a:pt x="2984" y="3796"/>
                    <a:pt x="3025" y="3816"/>
                    <a:pt x="3025" y="3837"/>
                  </a:cubicBezTo>
                  <a:cubicBezTo>
                    <a:pt x="3025" y="3857"/>
                    <a:pt x="3045" y="3857"/>
                    <a:pt x="3045" y="3877"/>
                  </a:cubicBezTo>
                  <a:lnTo>
                    <a:pt x="3045" y="3918"/>
                  </a:lnTo>
                  <a:cubicBezTo>
                    <a:pt x="3065" y="3979"/>
                    <a:pt x="3065" y="4060"/>
                    <a:pt x="3086" y="4121"/>
                  </a:cubicBezTo>
                  <a:cubicBezTo>
                    <a:pt x="3106" y="4405"/>
                    <a:pt x="3126" y="4669"/>
                    <a:pt x="3147" y="4933"/>
                  </a:cubicBezTo>
                  <a:cubicBezTo>
                    <a:pt x="3187" y="5440"/>
                    <a:pt x="3208" y="5907"/>
                    <a:pt x="3228" y="6313"/>
                  </a:cubicBezTo>
                  <a:cubicBezTo>
                    <a:pt x="3268" y="7084"/>
                    <a:pt x="3309" y="7571"/>
                    <a:pt x="3329" y="7571"/>
                  </a:cubicBezTo>
                  <a:cubicBezTo>
                    <a:pt x="3350" y="7571"/>
                    <a:pt x="3350" y="7450"/>
                    <a:pt x="3370" y="7226"/>
                  </a:cubicBezTo>
                  <a:cubicBezTo>
                    <a:pt x="3370" y="7003"/>
                    <a:pt x="3370" y="6699"/>
                    <a:pt x="3350" y="6293"/>
                  </a:cubicBezTo>
                  <a:cubicBezTo>
                    <a:pt x="3350" y="5907"/>
                    <a:pt x="3329" y="5440"/>
                    <a:pt x="3309" y="4912"/>
                  </a:cubicBezTo>
                  <a:cubicBezTo>
                    <a:pt x="3289" y="4669"/>
                    <a:pt x="3289" y="4385"/>
                    <a:pt x="3248" y="4101"/>
                  </a:cubicBezTo>
                  <a:cubicBezTo>
                    <a:pt x="3248" y="4040"/>
                    <a:pt x="3228" y="3958"/>
                    <a:pt x="3228" y="3877"/>
                  </a:cubicBezTo>
                  <a:lnTo>
                    <a:pt x="3208" y="3837"/>
                  </a:lnTo>
                  <a:cubicBezTo>
                    <a:pt x="3208" y="3796"/>
                    <a:pt x="3187" y="3776"/>
                    <a:pt x="3187" y="3755"/>
                  </a:cubicBezTo>
                  <a:cubicBezTo>
                    <a:pt x="3167" y="3715"/>
                    <a:pt x="3167" y="3715"/>
                    <a:pt x="3147" y="3695"/>
                  </a:cubicBezTo>
                  <a:lnTo>
                    <a:pt x="3106" y="3654"/>
                  </a:lnTo>
                  <a:cubicBezTo>
                    <a:pt x="3025" y="3553"/>
                    <a:pt x="2923" y="3431"/>
                    <a:pt x="2822" y="3309"/>
                  </a:cubicBezTo>
                  <a:cubicBezTo>
                    <a:pt x="2071" y="2396"/>
                    <a:pt x="1381" y="1543"/>
                    <a:pt x="873" y="954"/>
                  </a:cubicBezTo>
                  <a:cubicBezTo>
                    <a:pt x="609" y="650"/>
                    <a:pt x="406" y="406"/>
                    <a:pt x="264" y="244"/>
                  </a:cubicBezTo>
                  <a:cubicBezTo>
                    <a:pt x="102" y="8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4415242" y="2590809"/>
              <a:ext cx="273525" cy="16525"/>
            </a:xfrm>
            <a:custGeom>
              <a:rect b="b" l="l" r="r" t="t"/>
              <a:pathLst>
                <a:path extrusionOk="0" h="661" w="10941">
                  <a:moveTo>
                    <a:pt x="10941" y="0"/>
                  </a:moveTo>
                  <a:cubicBezTo>
                    <a:pt x="10941" y="0"/>
                    <a:pt x="10799" y="0"/>
                    <a:pt x="10514" y="20"/>
                  </a:cubicBezTo>
                  <a:cubicBezTo>
                    <a:pt x="10210" y="61"/>
                    <a:pt x="9804" y="81"/>
                    <a:pt x="9337" y="122"/>
                  </a:cubicBezTo>
                  <a:cubicBezTo>
                    <a:pt x="8363" y="223"/>
                    <a:pt x="6983" y="325"/>
                    <a:pt x="5481" y="406"/>
                  </a:cubicBezTo>
                  <a:cubicBezTo>
                    <a:pt x="3958" y="487"/>
                    <a:pt x="2598" y="507"/>
                    <a:pt x="1604" y="528"/>
                  </a:cubicBezTo>
                  <a:lnTo>
                    <a:pt x="427" y="528"/>
                  </a:lnTo>
                  <a:cubicBezTo>
                    <a:pt x="142" y="548"/>
                    <a:pt x="0" y="548"/>
                    <a:pt x="0" y="568"/>
                  </a:cubicBezTo>
                  <a:cubicBezTo>
                    <a:pt x="0" y="568"/>
                    <a:pt x="142" y="589"/>
                    <a:pt x="427" y="609"/>
                  </a:cubicBezTo>
                  <a:cubicBezTo>
                    <a:pt x="690" y="629"/>
                    <a:pt x="1096" y="629"/>
                    <a:pt x="1604" y="650"/>
                  </a:cubicBezTo>
                  <a:cubicBezTo>
                    <a:pt x="1935" y="656"/>
                    <a:pt x="2310" y="661"/>
                    <a:pt x="2717" y="661"/>
                  </a:cubicBezTo>
                  <a:cubicBezTo>
                    <a:pt x="3532" y="661"/>
                    <a:pt x="4479" y="643"/>
                    <a:pt x="5481" y="589"/>
                  </a:cubicBezTo>
                  <a:cubicBezTo>
                    <a:pt x="7003" y="507"/>
                    <a:pt x="8363" y="386"/>
                    <a:pt x="9357" y="244"/>
                  </a:cubicBezTo>
                  <a:cubicBezTo>
                    <a:pt x="9845" y="183"/>
                    <a:pt x="10251" y="142"/>
                    <a:pt x="10514" y="81"/>
                  </a:cubicBezTo>
                  <a:cubicBezTo>
                    <a:pt x="10799" y="41"/>
                    <a:pt x="10941" y="20"/>
                    <a:pt x="10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4713617" y="2263959"/>
              <a:ext cx="171525" cy="53025"/>
            </a:xfrm>
            <a:custGeom>
              <a:rect b="b" l="l" r="r" t="t"/>
              <a:pathLst>
                <a:path extrusionOk="0" h="2121" w="6861">
                  <a:moveTo>
                    <a:pt x="6855" y="1"/>
                  </a:moveTo>
                  <a:cubicBezTo>
                    <a:pt x="6805" y="1"/>
                    <a:pt x="6465" y="178"/>
                    <a:pt x="5887" y="429"/>
                  </a:cubicBezTo>
                  <a:cubicBezTo>
                    <a:pt x="5298" y="692"/>
                    <a:pt x="4466" y="1017"/>
                    <a:pt x="3512" y="1301"/>
                  </a:cubicBezTo>
                  <a:cubicBezTo>
                    <a:pt x="2558" y="1586"/>
                    <a:pt x="1685" y="1768"/>
                    <a:pt x="1035" y="1890"/>
                  </a:cubicBezTo>
                  <a:cubicBezTo>
                    <a:pt x="406" y="2032"/>
                    <a:pt x="0" y="2093"/>
                    <a:pt x="0" y="2113"/>
                  </a:cubicBezTo>
                  <a:cubicBezTo>
                    <a:pt x="5" y="2118"/>
                    <a:pt x="28" y="2120"/>
                    <a:pt x="68" y="2120"/>
                  </a:cubicBezTo>
                  <a:cubicBezTo>
                    <a:pt x="207" y="2120"/>
                    <a:pt x="552" y="2091"/>
                    <a:pt x="1056" y="2012"/>
                  </a:cubicBezTo>
                  <a:cubicBezTo>
                    <a:pt x="1705" y="1931"/>
                    <a:pt x="2598" y="1748"/>
                    <a:pt x="3552" y="1464"/>
                  </a:cubicBezTo>
                  <a:cubicBezTo>
                    <a:pt x="4527" y="1180"/>
                    <a:pt x="5359" y="835"/>
                    <a:pt x="5947" y="550"/>
                  </a:cubicBezTo>
                  <a:cubicBezTo>
                    <a:pt x="6252" y="408"/>
                    <a:pt x="6475" y="266"/>
                    <a:pt x="6638" y="165"/>
                  </a:cubicBezTo>
                  <a:cubicBezTo>
                    <a:pt x="6780" y="84"/>
                    <a:pt x="6861" y="23"/>
                    <a:pt x="6861" y="2"/>
                  </a:cubicBezTo>
                  <a:cubicBezTo>
                    <a:pt x="6860" y="1"/>
                    <a:pt x="6858" y="1"/>
                    <a:pt x="6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4554267" y="2267559"/>
              <a:ext cx="197925" cy="198425"/>
            </a:xfrm>
            <a:custGeom>
              <a:rect b="b" l="l" r="r" t="t"/>
              <a:pathLst>
                <a:path extrusionOk="0" h="7937" w="7917">
                  <a:moveTo>
                    <a:pt x="3959" y="0"/>
                  </a:moveTo>
                  <a:cubicBezTo>
                    <a:pt x="1767" y="0"/>
                    <a:pt x="1" y="1787"/>
                    <a:pt x="1" y="3979"/>
                  </a:cubicBezTo>
                  <a:cubicBezTo>
                    <a:pt x="1" y="6171"/>
                    <a:pt x="1767" y="7937"/>
                    <a:pt x="3959" y="7937"/>
                  </a:cubicBezTo>
                  <a:cubicBezTo>
                    <a:pt x="6151" y="7937"/>
                    <a:pt x="7917" y="6171"/>
                    <a:pt x="7917" y="3979"/>
                  </a:cubicBezTo>
                  <a:cubicBezTo>
                    <a:pt x="7917" y="1787"/>
                    <a:pt x="6151" y="0"/>
                    <a:pt x="395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4581167" y="2294459"/>
              <a:ext cx="144150" cy="144650"/>
            </a:xfrm>
            <a:custGeom>
              <a:rect b="b" l="l" r="r" t="t"/>
              <a:pathLst>
                <a:path extrusionOk="0" h="5786" w="5766">
                  <a:moveTo>
                    <a:pt x="2883" y="0"/>
                  </a:moveTo>
                  <a:cubicBezTo>
                    <a:pt x="1279" y="0"/>
                    <a:pt x="1" y="1299"/>
                    <a:pt x="1" y="2903"/>
                  </a:cubicBezTo>
                  <a:cubicBezTo>
                    <a:pt x="1" y="4486"/>
                    <a:pt x="1279" y="5785"/>
                    <a:pt x="2883" y="5785"/>
                  </a:cubicBezTo>
                  <a:cubicBezTo>
                    <a:pt x="4466" y="5785"/>
                    <a:pt x="5765" y="4486"/>
                    <a:pt x="5765" y="2903"/>
                  </a:cubicBezTo>
                  <a:cubicBezTo>
                    <a:pt x="5765" y="1299"/>
                    <a:pt x="4466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4274167" y="2073559"/>
              <a:ext cx="597275" cy="110925"/>
            </a:xfrm>
            <a:custGeom>
              <a:rect b="b" l="l" r="r" t="t"/>
              <a:pathLst>
                <a:path extrusionOk="0" h="4437" w="23891">
                  <a:moveTo>
                    <a:pt x="16033" y="1"/>
                  </a:moveTo>
                  <a:cubicBezTo>
                    <a:pt x="7082" y="1"/>
                    <a:pt x="1" y="3863"/>
                    <a:pt x="1" y="3863"/>
                  </a:cubicBezTo>
                  <a:cubicBezTo>
                    <a:pt x="3394" y="4270"/>
                    <a:pt x="6344" y="4436"/>
                    <a:pt x="8899" y="4436"/>
                  </a:cubicBezTo>
                  <a:cubicBezTo>
                    <a:pt x="20374" y="4436"/>
                    <a:pt x="23891" y="1083"/>
                    <a:pt x="23891" y="1083"/>
                  </a:cubicBezTo>
                  <a:cubicBezTo>
                    <a:pt x="21201" y="305"/>
                    <a:pt x="18544" y="1"/>
                    <a:pt x="16033" y="1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4739492" y="4121134"/>
              <a:ext cx="8050" cy="7000"/>
            </a:xfrm>
            <a:custGeom>
              <a:rect b="b" l="l" r="r" t="t"/>
              <a:pathLst>
                <a:path extrusionOk="0" h="280" w="322">
                  <a:moveTo>
                    <a:pt x="175" y="1"/>
                  </a:moveTo>
                  <a:cubicBezTo>
                    <a:pt x="150" y="1"/>
                    <a:pt x="124" y="8"/>
                    <a:pt x="102" y="25"/>
                  </a:cubicBezTo>
                  <a:lnTo>
                    <a:pt x="82" y="25"/>
                  </a:lnTo>
                  <a:cubicBezTo>
                    <a:pt x="0" y="86"/>
                    <a:pt x="21" y="228"/>
                    <a:pt x="122" y="268"/>
                  </a:cubicBezTo>
                  <a:cubicBezTo>
                    <a:pt x="137" y="276"/>
                    <a:pt x="153" y="279"/>
                    <a:pt x="169" y="279"/>
                  </a:cubicBezTo>
                  <a:cubicBezTo>
                    <a:pt x="243" y="279"/>
                    <a:pt x="322" y="210"/>
                    <a:pt x="305" y="126"/>
                  </a:cubicBezTo>
                  <a:cubicBezTo>
                    <a:pt x="305" y="53"/>
                    <a:pt x="24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4612642" y="2840959"/>
              <a:ext cx="306000" cy="929600"/>
            </a:xfrm>
            <a:custGeom>
              <a:rect b="b" l="l" r="r" t="t"/>
              <a:pathLst>
                <a:path extrusionOk="0" h="37184" w="12240">
                  <a:moveTo>
                    <a:pt x="7429" y="1"/>
                  </a:moveTo>
                  <a:cubicBezTo>
                    <a:pt x="2639" y="1"/>
                    <a:pt x="0" y="2721"/>
                    <a:pt x="122" y="7775"/>
                  </a:cubicBezTo>
                  <a:cubicBezTo>
                    <a:pt x="325" y="16036"/>
                    <a:pt x="1177" y="24297"/>
                    <a:pt x="3288" y="32294"/>
                  </a:cubicBezTo>
                  <a:cubicBezTo>
                    <a:pt x="3633" y="33654"/>
                    <a:pt x="4060" y="35095"/>
                    <a:pt x="5054" y="36110"/>
                  </a:cubicBezTo>
                  <a:cubicBezTo>
                    <a:pt x="5677" y="36758"/>
                    <a:pt x="6605" y="37183"/>
                    <a:pt x="7491" y="37183"/>
                  </a:cubicBezTo>
                  <a:cubicBezTo>
                    <a:pt x="7992" y="37183"/>
                    <a:pt x="8480" y="37047"/>
                    <a:pt x="8890" y="36739"/>
                  </a:cubicBezTo>
                  <a:cubicBezTo>
                    <a:pt x="9865" y="36029"/>
                    <a:pt x="10088" y="34669"/>
                    <a:pt x="10230" y="33471"/>
                  </a:cubicBezTo>
                  <a:cubicBezTo>
                    <a:pt x="11286" y="24094"/>
                    <a:pt x="11854" y="16239"/>
                    <a:pt x="11976" y="6800"/>
                  </a:cubicBezTo>
                  <a:cubicBezTo>
                    <a:pt x="11976" y="6800"/>
                    <a:pt x="12240" y="1"/>
                    <a:pt x="7429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4615667" y="2846084"/>
              <a:ext cx="185250" cy="696700"/>
            </a:xfrm>
            <a:custGeom>
              <a:rect b="b" l="l" r="r" t="t"/>
              <a:pathLst>
                <a:path extrusionOk="0" h="27868" w="7410">
                  <a:moveTo>
                    <a:pt x="4616" y="1"/>
                  </a:moveTo>
                  <a:cubicBezTo>
                    <a:pt x="4132" y="1"/>
                    <a:pt x="3661" y="173"/>
                    <a:pt x="3350" y="547"/>
                  </a:cubicBezTo>
                  <a:cubicBezTo>
                    <a:pt x="3350" y="547"/>
                    <a:pt x="529" y="9539"/>
                    <a:pt x="305" y="12604"/>
                  </a:cubicBezTo>
                  <a:cubicBezTo>
                    <a:pt x="1" y="16825"/>
                    <a:pt x="2173" y="27867"/>
                    <a:pt x="2173" y="27867"/>
                  </a:cubicBezTo>
                  <a:cubicBezTo>
                    <a:pt x="4405" y="26081"/>
                    <a:pt x="5035" y="23158"/>
                    <a:pt x="5177" y="20296"/>
                  </a:cubicBezTo>
                  <a:cubicBezTo>
                    <a:pt x="5319" y="17414"/>
                    <a:pt x="4933" y="14511"/>
                    <a:pt x="5441" y="11690"/>
                  </a:cubicBezTo>
                  <a:cubicBezTo>
                    <a:pt x="5948" y="8747"/>
                    <a:pt x="7409" y="5905"/>
                    <a:pt x="7064" y="2942"/>
                  </a:cubicBezTo>
                  <a:cubicBezTo>
                    <a:pt x="6963" y="2008"/>
                    <a:pt x="6638" y="1054"/>
                    <a:pt x="5907" y="445"/>
                  </a:cubicBezTo>
                  <a:cubicBezTo>
                    <a:pt x="5551" y="158"/>
                    <a:pt x="5077" y="1"/>
                    <a:pt x="4616" y="1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4715642" y="3138334"/>
              <a:ext cx="81725" cy="632275"/>
            </a:xfrm>
            <a:custGeom>
              <a:rect b="b" l="l" r="r" t="t"/>
              <a:pathLst>
                <a:path extrusionOk="0" h="25291" w="3269">
                  <a:moveTo>
                    <a:pt x="0" y="0"/>
                  </a:moveTo>
                  <a:cubicBezTo>
                    <a:pt x="0" y="0"/>
                    <a:pt x="0" y="81"/>
                    <a:pt x="0" y="244"/>
                  </a:cubicBezTo>
                  <a:cubicBezTo>
                    <a:pt x="21" y="447"/>
                    <a:pt x="41" y="690"/>
                    <a:pt x="41" y="995"/>
                  </a:cubicBezTo>
                  <a:cubicBezTo>
                    <a:pt x="102" y="1644"/>
                    <a:pt x="163" y="2578"/>
                    <a:pt x="285" y="3715"/>
                  </a:cubicBezTo>
                  <a:cubicBezTo>
                    <a:pt x="488" y="6028"/>
                    <a:pt x="812" y="9195"/>
                    <a:pt x="1259" y="12686"/>
                  </a:cubicBezTo>
                  <a:cubicBezTo>
                    <a:pt x="1705" y="16177"/>
                    <a:pt x="2193" y="19344"/>
                    <a:pt x="2578" y="21617"/>
                  </a:cubicBezTo>
                  <a:cubicBezTo>
                    <a:pt x="2761" y="22754"/>
                    <a:pt x="2923" y="23667"/>
                    <a:pt x="3045" y="24296"/>
                  </a:cubicBezTo>
                  <a:cubicBezTo>
                    <a:pt x="3106" y="24601"/>
                    <a:pt x="3167" y="24844"/>
                    <a:pt x="3187" y="25027"/>
                  </a:cubicBezTo>
                  <a:cubicBezTo>
                    <a:pt x="3228" y="25210"/>
                    <a:pt x="3248" y="25291"/>
                    <a:pt x="3248" y="25291"/>
                  </a:cubicBezTo>
                  <a:cubicBezTo>
                    <a:pt x="3268" y="25291"/>
                    <a:pt x="3248" y="25189"/>
                    <a:pt x="3228" y="25027"/>
                  </a:cubicBezTo>
                  <a:cubicBezTo>
                    <a:pt x="3207" y="24844"/>
                    <a:pt x="3167" y="24601"/>
                    <a:pt x="3126" y="24296"/>
                  </a:cubicBezTo>
                  <a:cubicBezTo>
                    <a:pt x="3025" y="23647"/>
                    <a:pt x="2883" y="22713"/>
                    <a:pt x="2700" y="21597"/>
                  </a:cubicBezTo>
                  <a:cubicBezTo>
                    <a:pt x="2355" y="19303"/>
                    <a:pt x="1888" y="16157"/>
                    <a:pt x="1442" y="12666"/>
                  </a:cubicBezTo>
                  <a:cubicBezTo>
                    <a:pt x="995" y="9175"/>
                    <a:pt x="630" y="6008"/>
                    <a:pt x="406" y="3715"/>
                  </a:cubicBezTo>
                  <a:cubicBezTo>
                    <a:pt x="285" y="2578"/>
                    <a:pt x="183" y="1644"/>
                    <a:pt x="122" y="995"/>
                  </a:cubicBezTo>
                  <a:cubicBezTo>
                    <a:pt x="82" y="690"/>
                    <a:pt x="61" y="426"/>
                    <a:pt x="41" y="244"/>
                  </a:cubicBezTo>
                  <a:cubicBezTo>
                    <a:pt x="21" y="8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353317" y="2850334"/>
              <a:ext cx="429325" cy="345875"/>
            </a:xfrm>
            <a:custGeom>
              <a:rect b="b" l="l" r="r" t="t"/>
              <a:pathLst>
                <a:path extrusionOk="0" h="13835" w="17173">
                  <a:moveTo>
                    <a:pt x="14167" y="1"/>
                  </a:moveTo>
                  <a:cubicBezTo>
                    <a:pt x="14003" y="1"/>
                    <a:pt x="13841" y="5"/>
                    <a:pt x="13682" y="11"/>
                  </a:cubicBezTo>
                  <a:cubicBezTo>
                    <a:pt x="10332" y="113"/>
                    <a:pt x="7004" y="235"/>
                    <a:pt x="3655" y="336"/>
                  </a:cubicBezTo>
                  <a:cubicBezTo>
                    <a:pt x="3655" y="336"/>
                    <a:pt x="1" y="1392"/>
                    <a:pt x="1" y="3584"/>
                  </a:cubicBezTo>
                  <a:cubicBezTo>
                    <a:pt x="1" y="5796"/>
                    <a:pt x="4345" y="11865"/>
                    <a:pt x="7410" y="13367"/>
                  </a:cubicBezTo>
                  <a:cubicBezTo>
                    <a:pt x="8060" y="13684"/>
                    <a:pt x="8790" y="13834"/>
                    <a:pt x="9536" y="13834"/>
                  </a:cubicBezTo>
                  <a:cubicBezTo>
                    <a:pt x="11376" y="13834"/>
                    <a:pt x="13315" y="12920"/>
                    <a:pt x="14412" y="11317"/>
                  </a:cubicBezTo>
                  <a:cubicBezTo>
                    <a:pt x="15975" y="9044"/>
                    <a:pt x="16462" y="6222"/>
                    <a:pt x="16909" y="3523"/>
                  </a:cubicBezTo>
                  <a:cubicBezTo>
                    <a:pt x="17051" y="2609"/>
                    <a:pt x="17173" y="1574"/>
                    <a:pt x="16604" y="844"/>
                  </a:cubicBezTo>
                  <a:cubicBezTo>
                    <a:pt x="16053" y="137"/>
                    <a:pt x="15091" y="1"/>
                    <a:pt x="14167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4669467" y="3784534"/>
              <a:ext cx="217200" cy="756050"/>
            </a:xfrm>
            <a:custGeom>
              <a:rect b="b" l="l" r="r" t="t"/>
              <a:pathLst>
                <a:path extrusionOk="0" h="30242" w="8688">
                  <a:moveTo>
                    <a:pt x="5538" y="0"/>
                  </a:moveTo>
                  <a:cubicBezTo>
                    <a:pt x="4870" y="0"/>
                    <a:pt x="4201" y="127"/>
                    <a:pt x="3532" y="255"/>
                  </a:cubicBezTo>
                  <a:lnTo>
                    <a:pt x="3390" y="214"/>
                  </a:lnTo>
                  <a:cubicBezTo>
                    <a:pt x="2314" y="255"/>
                    <a:pt x="1401" y="1128"/>
                    <a:pt x="975" y="2122"/>
                  </a:cubicBezTo>
                  <a:cubicBezTo>
                    <a:pt x="548" y="3117"/>
                    <a:pt x="508" y="4233"/>
                    <a:pt x="467" y="5309"/>
                  </a:cubicBezTo>
                  <a:cubicBezTo>
                    <a:pt x="244" y="11885"/>
                    <a:pt x="0" y="18462"/>
                    <a:pt x="366" y="25038"/>
                  </a:cubicBezTo>
                  <a:cubicBezTo>
                    <a:pt x="447" y="26459"/>
                    <a:pt x="589" y="27981"/>
                    <a:pt x="1462" y="29098"/>
                  </a:cubicBezTo>
                  <a:cubicBezTo>
                    <a:pt x="1998" y="29796"/>
                    <a:pt x="2909" y="30241"/>
                    <a:pt x="3758" y="30241"/>
                  </a:cubicBezTo>
                  <a:cubicBezTo>
                    <a:pt x="4292" y="30241"/>
                    <a:pt x="4800" y="30065"/>
                    <a:pt x="5176" y="29666"/>
                  </a:cubicBezTo>
                  <a:cubicBezTo>
                    <a:pt x="5745" y="29077"/>
                    <a:pt x="5846" y="28205"/>
                    <a:pt x="5948" y="27393"/>
                  </a:cubicBezTo>
                  <a:cubicBezTo>
                    <a:pt x="6800" y="19558"/>
                    <a:pt x="7653" y="11723"/>
                    <a:pt x="8505" y="3888"/>
                  </a:cubicBezTo>
                  <a:cubicBezTo>
                    <a:pt x="8586" y="2995"/>
                    <a:pt x="8688" y="2041"/>
                    <a:pt x="8221" y="1270"/>
                  </a:cubicBezTo>
                  <a:cubicBezTo>
                    <a:pt x="7795" y="539"/>
                    <a:pt x="6942" y="133"/>
                    <a:pt x="6090" y="32"/>
                  </a:cubicBezTo>
                  <a:cubicBezTo>
                    <a:pt x="5906" y="10"/>
                    <a:pt x="5722" y="0"/>
                    <a:pt x="5538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4708542" y="3796984"/>
              <a:ext cx="42125" cy="766775"/>
            </a:xfrm>
            <a:custGeom>
              <a:rect b="b" l="l" r="r" t="t"/>
              <a:pathLst>
                <a:path extrusionOk="0" h="30671" w="1685">
                  <a:moveTo>
                    <a:pt x="1685" y="0"/>
                  </a:moveTo>
                  <a:lnTo>
                    <a:pt x="1685" y="0"/>
                  </a:lnTo>
                  <a:cubicBezTo>
                    <a:pt x="1685" y="0"/>
                    <a:pt x="1665" y="21"/>
                    <a:pt x="1644" y="61"/>
                  </a:cubicBezTo>
                  <a:cubicBezTo>
                    <a:pt x="1685" y="21"/>
                    <a:pt x="1685" y="0"/>
                    <a:pt x="1685" y="0"/>
                  </a:cubicBezTo>
                  <a:close/>
                  <a:moveTo>
                    <a:pt x="1644" y="61"/>
                  </a:moveTo>
                  <a:cubicBezTo>
                    <a:pt x="1604" y="102"/>
                    <a:pt x="1543" y="163"/>
                    <a:pt x="1502" y="244"/>
                  </a:cubicBezTo>
                  <a:cubicBezTo>
                    <a:pt x="1381" y="427"/>
                    <a:pt x="1218" y="670"/>
                    <a:pt x="1076" y="1036"/>
                  </a:cubicBezTo>
                  <a:cubicBezTo>
                    <a:pt x="751" y="1766"/>
                    <a:pt x="548" y="2903"/>
                    <a:pt x="508" y="4303"/>
                  </a:cubicBezTo>
                  <a:cubicBezTo>
                    <a:pt x="406" y="7105"/>
                    <a:pt x="284" y="10961"/>
                    <a:pt x="163" y="15224"/>
                  </a:cubicBezTo>
                  <a:cubicBezTo>
                    <a:pt x="21" y="19486"/>
                    <a:pt x="0" y="23363"/>
                    <a:pt x="142" y="26144"/>
                  </a:cubicBezTo>
                  <a:cubicBezTo>
                    <a:pt x="203" y="27544"/>
                    <a:pt x="284" y="28681"/>
                    <a:pt x="366" y="29452"/>
                  </a:cubicBezTo>
                  <a:cubicBezTo>
                    <a:pt x="406" y="29858"/>
                    <a:pt x="427" y="30142"/>
                    <a:pt x="467" y="30345"/>
                  </a:cubicBezTo>
                  <a:cubicBezTo>
                    <a:pt x="467" y="30447"/>
                    <a:pt x="487" y="30528"/>
                    <a:pt x="487" y="30589"/>
                  </a:cubicBezTo>
                  <a:cubicBezTo>
                    <a:pt x="487" y="30650"/>
                    <a:pt x="508" y="30670"/>
                    <a:pt x="508" y="30670"/>
                  </a:cubicBezTo>
                  <a:cubicBezTo>
                    <a:pt x="508" y="30670"/>
                    <a:pt x="508" y="30629"/>
                    <a:pt x="508" y="30589"/>
                  </a:cubicBezTo>
                  <a:cubicBezTo>
                    <a:pt x="508" y="30528"/>
                    <a:pt x="508" y="30447"/>
                    <a:pt x="487" y="30345"/>
                  </a:cubicBezTo>
                  <a:cubicBezTo>
                    <a:pt x="467" y="30122"/>
                    <a:pt x="447" y="29838"/>
                    <a:pt x="427" y="29452"/>
                  </a:cubicBezTo>
                  <a:cubicBezTo>
                    <a:pt x="386" y="28681"/>
                    <a:pt x="305" y="27544"/>
                    <a:pt x="264" y="26144"/>
                  </a:cubicBezTo>
                  <a:cubicBezTo>
                    <a:pt x="163" y="23363"/>
                    <a:pt x="203" y="19486"/>
                    <a:pt x="345" y="15224"/>
                  </a:cubicBezTo>
                  <a:cubicBezTo>
                    <a:pt x="447" y="10981"/>
                    <a:pt x="548" y="7125"/>
                    <a:pt x="630" y="4303"/>
                  </a:cubicBezTo>
                  <a:cubicBezTo>
                    <a:pt x="650" y="2923"/>
                    <a:pt x="833" y="1787"/>
                    <a:pt x="1137" y="1076"/>
                  </a:cubicBezTo>
                  <a:cubicBezTo>
                    <a:pt x="1259" y="711"/>
                    <a:pt x="1421" y="447"/>
                    <a:pt x="1523" y="264"/>
                  </a:cubicBezTo>
                  <a:cubicBezTo>
                    <a:pt x="1584" y="183"/>
                    <a:pt x="1624" y="122"/>
                    <a:pt x="1644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4689242" y="4469434"/>
              <a:ext cx="144650" cy="116650"/>
            </a:xfrm>
            <a:custGeom>
              <a:rect b="b" l="l" r="r" t="t"/>
              <a:pathLst>
                <a:path extrusionOk="0" h="4666" w="5786">
                  <a:moveTo>
                    <a:pt x="2864" y="0"/>
                  </a:moveTo>
                  <a:cubicBezTo>
                    <a:pt x="2734" y="0"/>
                    <a:pt x="2604" y="7"/>
                    <a:pt x="2477" y="17"/>
                  </a:cubicBezTo>
                  <a:cubicBezTo>
                    <a:pt x="1950" y="78"/>
                    <a:pt x="1422" y="200"/>
                    <a:pt x="996" y="524"/>
                  </a:cubicBezTo>
                  <a:cubicBezTo>
                    <a:pt x="468" y="930"/>
                    <a:pt x="184" y="1600"/>
                    <a:pt x="102" y="2270"/>
                  </a:cubicBezTo>
                  <a:cubicBezTo>
                    <a:pt x="1" y="2940"/>
                    <a:pt x="102" y="3630"/>
                    <a:pt x="184" y="4300"/>
                  </a:cubicBezTo>
                  <a:lnTo>
                    <a:pt x="5786" y="4665"/>
                  </a:lnTo>
                  <a:lnTo>
                    <a:pt x="5786" y="4665"/>
                  </a:lnTo>
                  <a:lnTo>
                    <a:pt x="5278" y="2209"/>
                  </a:lnTo>
                  <a:cubicBezTo>
                    <a:pt x="5157" y="1397"/>
                    <a:pt x="4730" y="606"/>
                    <a:pt x="4000" y="240"/>
                  </a:cubicBezTo>
                  <a:cubicBezTo>
                    <a:pt x="3649" y="58"/>
                    <a:pt x="3254" y="0"/>
                    <a:pt x="2864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4684692" y="4573859"/>
              <a:ext cx="257800" cy="38025"/>
            </a:xfrm>
            <a:custGeom>
              <a:rect b="b" l="l" r="r" t="t"/>
              <a:pathLst>
                <a:path extrusionOk="0" h="1521" w="10312">
                  <a:moveTo>
                    <a:pt x="163" y="1"/>
                  </a:moveTo>
                  <a:lnTo>
                    <a:pt x="0" y="1320"/>
                  </a:lnTo>
                  <a:cubicBezTo>
                    <a:pt x="0" y="1320"/>
                    <a:pt x="4988" y="1520"/>
                    <a:pt x="7991" y="1520"/>
                  </a:cubicBezTo>
                  <a:cubicBezTo>
                    <a:pt x="9268" y="1520"/>
                    <a:pt x="10186" y="1484"/>
                    <a:pt x="10210" y="1381"/>
                  </a:cubicBezTo>
                  <a:cubicBezTo>
                    <a:pt x="10312" y="1036"/>
                    <a:pt x="6008" y="62"/>
                    <a:pt x="6008" y="62"/>
                  </a:cubicBezTo>
                  <a:lnTo>
                    <a:pt x="163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4597417" y="2858734"/>
              <a:ext cx="76650" cy="337500"/>
            </a:xfrm>
            <a:custGeom>
              <a:rect b="b" l="l" r="r" t="t"/>
              <a:pathLst>
                <a:path extrusionOk="0" h="13500" w="3066">
                  <a:moveTo>
                    <a:pt x="2213" y="0"/>
                  </a:moveTo>
                  <a:cubicBezTo>
                    <a:pt x="2192" y="0"/>
                    <a:pt x="2253" y="203"/>
                    <a:pt x="2334" y="548"/>
                  </a:cubicBezTo>
                  <a:cubicBezTo>
                    <a:pt x="2395" y="711"/>
                    <a:pt x="2456" y="934"/>
                    <a:pt x="2497" y="1177"/>
                  </a:cubicBezTo>
                  <a:cubicBezTo>
                    <a:pt x="2558" y="1421"/>
                    <a:pt x="2619" y="1705"/>
                    <a:pt x="2659" y="2030"/>
                  </a:cubicBezTo>
                  <a:cubicBezTo>
                    <a:pt x="2720" y="2355"/>
                    <a:pt x="2781" y="2700"/>
                    <a:pt x="2801" y="3065"/>
                  </a:cubicBezTo>
                  <a:cubicBezTo>
                    <a:pt x="2862" y="3451"/>
                    <a:pt x="2862" y="3857"/>
                    <a:pt x="2882" y="4263"/>
                  </a:cubicBezTo>
                  <a:cubicBezTo>
                    <a:pt x="2903" y="5115"/>
                    <a:pt x="2862" y="6049"/>
                    <a:pt x="2720" y="7023"/>
                  </a:cubicBezTo>
                  <a:cubicBezTo>
                    <a:pt x="2558" y="7997"/>
                    <a:pt x="2334" y="8890"/>
                    <a:pt x="2050" y="9702"/>
                  </a:cubicBezTo>
                  <a:cubicBezTo>
                    <a:pt x="1888" y="10088"/>
                    <a:pt x="1766" y="10474"/>
                    <a:pt x="1604" y="10819"/>
                  </a:cubicBezTo>
                  <a:cubicBezTo>
                    <a:pt x="1522" y="10981"/>
                    <a:pt x="1441" y="11144"/>
                    <a:pt x="1360" y="11306"/>
                  </a:cubicBezTo>
                  <a:cubicBezTo>
                    <a:pt x="1279" y="11468"/>
                    <a:pt x="1198" y="11610"/>
                    <a:pt x="1137" y="11752"/>
                  </a:cubicBezTo>
                  <a:cubicBezTo>
                    <a:pt x="974" y="12037"/>
                    <a:pt x="812" y="12280"/>
                    <a:pt x="690" y="12503"/>
                  </a:cubicBezTo>
                  <a:cubicBezTo>
                    <a:pt x="548" y="12706"/>
                    <a:pt x="426" y="12889"/>
                    <a:pt x="325" y="13031"/>
                  </a:cubicBezTo>
                  <a:cubicBezTo>
                    <a:pt x="102" y="13336"/>
                    <a:pt x="0" y="13498"/>
                    <a:pt x="0" y="13498"/>
                  </a:cubicBezTo>
                  <a:cubicBezTo>
                    <a:pt x="1" y="13499"/>
                    <a:pt x="3" y="13500"/>
                    <a:pt x="4" y="13500"/>
                  </a:cubicBezTo>
                  <a:cubicBezTo>
                    <a:pt x="34" y="13500"/>
                    <a:pt x="155" y="13340"/>
                    <a:pt x="365" y="13072"/>
                  </a:cubicBezTo>
                  <a:cubicBezTo>
                    <a:pt x="487" y="12950"/>
                    <a:pt x="629" y="12767"/>
                    <a:pt x="771" y="12544"/>
                  </a:cubicBezTo>
                  <a:cubicBezTo>
                    <a:pt x="914" y="12341"/>
                    <a:pt x="1076" y="12098"/>
                    <a:pt x="1238" y="11813"/>
                  </a:cubicBezTo>
                  <a:cubicBezTo>
                    <a:pt x="1319" y="11671"/>
                    <a:pt x="1401" y="11529"/>
                    <a:pt x="1482" y="11367"/>
                  </a:cubicBezTo>
                  <a:cubicBezTo>
                    <a:pt x="1563" y="11204"/>
                    <a:pt x="1644" y="11042"/>
                    <a:pt x="1725" y="10880"/>
                  </a:cubicBezTo>
                  <a:cubicBezTo>
                    <a:pt x="1908" y="10535"/>
                    <a:pt x="2050" y="10149"/>
                    <a:pt x="2213" y="9743"/>
                  </a:cubicBezTo>
                  <a:cubicBezTo>
                    <a:pt x="2497" y="8951"/>
                    <a:pt x="2740" y="8038"/>
                    <a:pt x="2903" y="7043"/>
                  </a:cubicBezTo>
                  <a:cubicBezTo>
                    <a:pt x="3045" y="6069"/>
                    <a:pt x="3065" y="5115"/>
                    <a:pt x="3045" y="4263"/>
                  </a:cubicBezTo>
                  <a:cubicBezTo>
                    <a:pt x="3024" y="3836"/>
                    <a:pt x="3004" y="3430"/>
                    <a:pt x="2964" y="3045"/>
                  </a:cubicBezTo>
                  <a:cubicBezTo>
                    <a:pt x="2923" y="2679"/>
                    <a:pt x="2862" y="2334"/>
                    <a:pt x="2781" y="2010"/>
                  </a:cubicBezTo>
                  <a:cubicBezTo>
                    <a:pt x="2740" y="1685"/>
                    <a:pt x="2659" y="1401"/>
                    <a:pt x="2598" y="1157"/>
                  </a:cubicBezTo>
                  <a:cubicBezTo>
                    <a:pt x="2537" y="914"/>
                    <a:pt x="2476" y="690"/>
                    <a:pt x="2416" y="528"/>
                  </a:cubicBezTo>
                  <a:cubicBezTo>
                    <a:pt x="2294" y="183"/>
                    <a:pt x="2213" y="0"/>
                    <a:pt x="221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764867" y="3350409"/>
              <a:ext cx="7625" cy="6925"/>
            </a:xfrm>
            <a:custGeom>
              <a:rect b="b" l="l" r="r" t="t"/>
              <a:pathLst>
                <a:path extrusionOk="0" h="277" w="305">
                  <a:moveTo>
                    <a:pt x="146" y="1"/>
                  </a:moveTo>
                  <a:cubicBezTo>
                    <a:pt x="124" y="1"/>
                    <a:pt x="101" y="7"/>
                    <a:pt x="82" y="22"/>
                  </a:cubicBezTo>
                  <a:lnTo>
                    <a:pt x="61" y="22"/>
                  </a:lnTo>
                  <a:cubicBezTo>
                    <a:pt x="0" y="83"/>
                    <a:pt x="0" y="225"/>
                    <a:pt x="102" y="265"/>
                  </a:cubicBezTo>
                  <a:cubicBezTo>
                    <a:pt x="116" y="273"/>
                    <a:pt x="132" y="276"/>
                    <a:pt x="149" y="276"/>
                  </a:cubicBezTo>
                  <a:cubicBezTo>
                    <a:pt x="223" y="276"/>
                    <a:pt x="305" y="206"/>
                    <a:pt x="305" y="123"/>
                  </a:cubicBezTo>
                  <a:cubicBezTo>
                    <a:pt x="289" y="62"/>
                    <a:pt x="216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4786167" y="3531484"/>
              <a:ext cx="7650" cy="7000"/>
            </a:xfrm>
            <a:custGeom>
              <a:rect b="b" l="l" r="r" t="t"/>
              <a:pathLst>
                <a:path extrusionOk="0" h="280" w="306">
                  <a:moveTo>
                    <a:pt x="155" y="1"/>
                  </a:moveTo>
                  <a:cubicBezTo>
                    <a:pt x="130" y="1"/>
                    <a:pt x="104" y="8"/>
                    <a:pt x="82" y="25"/>
                  </a:cubicBezTo>
                  <a:cubicBezTo>
                    <a:pt x="1" y="86"/>
                    <a:pt x="21" y="228"/>
                    <a:pt x="102" y="269"/>
                  </a:cubicBezTo>
                  <a:cubicBezTo>
                    <a:pt x="117" y="276"/>
                    <a:pt x="133" y="279"/>
                    <a:pt x="149" y="279"/>
                  </a:cubicBezTo>
                  <a:cubicBezTo>
                    <a:pt x="223" y="279"/>
                    <a:pt x="305" y="210"/>
                    <a:pt x="305" y="127"/>
                  </a:cubicBezTo>
                  <a:cubicBezTo>
                    <a:pt x="291" y="53"/>
                    <a:pt x="223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4743042" y="3165909"/>
              <a:ext cx="8050" cy="6700"/>
            </a:xfrm>
            <a:custGeom>
              <a:rect b="b" l="l" r="r" t="t"/>
              <a:pathLst>
                <a:path extrusionOk="0" h="268" w="322">
                  <a:moveTo>
                    <a:pt x="142" y="1"/>
                  </a:moveTo>
                  <a:cubicBezTo>
                    <a:pt x="120" y="1"/>
                    <a:pt x="100" y="5"/>
                    <a:pt x="82" y="13"/>
                  </a:cubicBezTo>
                  <a:lnTo>
                    <a:pt x="82" y="34"/>
                  </a:lnTo>
                  <a:cubicBezTo>
                    <a:pt x="1" y="95"/>
                    <a:pt x="21" y="216"/>
                    <a:pt x="102" y="257"/>
                  </a:cubicBezTo>
                  <a:cubicBezTo>
                    <a:pt x="120" y="264"/>
                    <a:pt x="139" y="268"/>
                    <a:pt x="158" y="268"/>
                  </a:cubicBezTo>
                  <a:cubicBezTo>
                    <a:pt x="243" y="268"/>
                    <a:pt x="322" y="198"/>
                    <a:pt x="305" y="115"/>
                  </a:cubicBezTo>
                  <a:cubicBezTo>
                    <a:pt x="305" y="52"/>
                    <a:pt x="218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4743042" y="3948384"/>
              <a:ext cx="8075" cy="7175"/>
            </a:xfrm>
            <a:custGeom>
              <a:rect b="b" l="l" r="r" t="t"/>
              <a:pathLst>
                <a:path extrusionOk="0" h="287" w="323">
                  <a:moveTo>
                    <a:pt x="140" y="1"/>
                  </a:moveTo>
                  <a:cubicBezTo>
                    <a:pt x="119" y="1"/>
                    <a:pt x="99" y="5"/>
                    <a:pt x="82" y="13"/>
                  </a:cubicBezTo>
                  <a:lnTo>
                    <a:pt x="82" y="34"/>
                  </a:lnTo>
                  <a:cubicBezTo>
                    <a:pt x="1" y="95"/>
                    <a:pt x="21" y="237"/>
                    <a:pt x="102" y="277"/>
                  </a:cubicBezTo>
                  <a:cubicBezTo>
                    <a:pt x="118" y="284"/>
                    <a:pt x="134" y="286"/>
                    <a:pt x="151" y="286"/>
                  </a:cubicBezTo>
                  <a:cubicBezTo>
                    <a:pt x="238" y="286"/>
                    <a:pt x="322" y="204"/>
                    <a:pt x="305" y="135"/>
                  </a:cubicBezTo>
                  <a:cubicBezTo>
                    <a:pt x="305" y="55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4689242" y="4525584"/>
              <a:ext cx="135025" cy="15725"/>
            </a:xfrm>
            <a:custGeom>
              <a:rect b="b" l="l" r="r" t="t"/>
              <a:pathLst>
                <a:path extrusionOk="0" h="629" w="5401">
                  <a:moveTo>
                    <a:pt x="5389" y="1"/>
                  </a:moveTo>
                  <a:cubicBezTo>
                    <a:pt x="5262" y="1"/>
                    <a:pt x="4129" y="353"/>
                    <a:pt x="2721" y="430"/>
                  </a:cubicBezTo>
                  <a:cubicBezTo>
                    <a:pt x="2458" y="448"/>
                    <a:pt x="2204" y="455"/>
                    <a:pt x="1964" y="455"/>
                  </a:cubicBezTo>
                  <a:cubicBezTo>
                    <a:pt x="937" y="455"/>
                    <a:pt x="161" y="324"/>
                    <a:pt x="23" y="324"/>
                  </a:cubicBezTo>
                  <a:cubicBezTo>
                    <a:pt x="8" y="324"/>
                    <a:pt x="1" y="325"/>
                    <a:pt x="1" y="328"/>
                  </a:cubicBezTo>
                  <a:cubicBezTo>
                    <a:pt x="1" y="349"/>
                    <a:pt x="285" y="450"/>
                    <a:pt x="772" y="531"/>
                  </a:cubicBezTo>
                  <a:cubicBezTo>
                    <a:pt x="1144" y="591"/>
                    <a:pt x="1613" y="629"/>
                    <a:pt x="2133" y="629"/>
                  </a:cubicBezTo>
                  <a:cubicBezTo>
                    <a:pt x="2323" y="629"/>
                    <a:pt x="2520" y="624"/>
                    <a:pt x="2721" y="613"/>
                  </a:cubicBezTo>
                  <a:cubicBezTo>
                    <a:pt x="3492" y="572"/>
                    <a:pt x="4162" y="430"/>
                    <a:pt x="4649" y="288"/>
                  </a:cubicBezTo>
                  <a:cubicBezTo>
                    <a:pt x="5116" y="146"/>
                    <a:pt x="5400" y="24"/>
                    <a:pt x="5400" y="4"/>
                  </a:cubicBezTo>
                  <a:cubicBezTo>
                    <a:pt x="5399" y="2"/>
                    <a:pt x="5395" y="1"/>
                    <a:pt x="538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672767" y="3810384"/>
              <a:ext cx="128150" cy="481875"/>
            </a:xfrm>
            <a:custGeom>
              <a:rect b="b" l="l" r="r" t="t"/>
              <a:pathLst>
                <a:path extrusionOk="0" h="19275" w="5126">
                  <a:moveTo>
                    <a:pt x="2120" y="0"/>
                  </a:moveTo>
                  <a:cubicBezTo>
                    <a:pt x="1803" y="0"/>
                    <a:pt x="1503" y="78"/>
                    <a:pt x="1249" y="276"/>
                  </a:cubicBezTo>
                  <a:cubicBezTo>
                    <a:pt x="761" y="662"/>
                    <a:pt x="640" y="1352"/>
                    <a:pt x="579" y="1981"/>
                  </a:cubicBezTo>
                  <a:cubicBezTo>
                    <a:pt x="0" y="7628"/>
                    <a:pt x="49" y="13315"/>
                    <a:pt x="90" y="18982"/>
                  </a:cubicBezTo>
                  <a:lnTo>
                    <a:pt x="90" y="18982"/>
                  </a:lnTo>
                  <a:cubicBezTo>
                    <a:pt x="1610" y="17845"/>
                    <a:pt x="2593" y="16093"/>
                    <a:pt x="3136" y="14282"/>
                  </a:cubicBezTo>
                  <a:cubicBezTo>
                    <a:pt x="3684" y="12455"/>
                    <a:pt x="3826" y="10527"/>
                    <a:pt x="3989" y="8598"/>
                  </a:cubicBezTo>
                  <a:cubicBezTo>
                    <a:pt x="4131" y="6690"/>
                    <a:pt x="4293" y="4762"/>
                    <a:pt x="4862" y="2935"/>
                  </a:cubicBezTo>
                  <a:cubicBezTo>
                    <a:pt x="4983" y="2529"/>
                    <a:pt x="5125" y="2123"/>
                    <a:pt x="5024" y="1717"/>
                  </a:cubicBezTo>
                  <a:cubicBezTo>
                    <a:pt x="4902" y="1048"/>
                    <a:pt x="4232" y="662"/>
                    <a:pt x="3603" y="398"/>
                  </a:cubicBezTo>
                  <a:cubicBezTo>
                    <a:pt x="3146" y="188"/>
                    <a:pt x="2613" y="0"/>
                    <a:pt x="2120" y="0"/>
                  </a:cubicBezTo>
                  <a:close/>
                  <a:moveTo>
                    <a:pt x="90" y="18982"/>
                  </a:moveTo>
                  <a:cubicBezTo>
                    <a:pt x="77" y="18992"/>
                    <a:pt x="64" y="19001"/>
                    <a:pt x="51" y="19011"/>
                  </a:cubicBezTo>
                  <a:lnTo>
                    <a:pt x="92" y="19275"/>
                  </a:lnTo>
                  <a:cubicBezTo>
                    <a:pt x="91" y="19177"/>
                    <a:pt x="90" y="19080"/>
                    <a:pt x="90" y="18982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4695342" y="3660984"/>
              <a:ext cx="208075" cy="207575"/>
            </a:xfrm>
            <a:custGeom>
              <a:rect b="b" l="l" r="r" t="t"/>
              <a:pathLst>
                <a:path extrusionOk="0" h="8303" w="8323">
                  <a:moveTo>
                    <a:pt x="4162" y="1"/>
                  </a:moveTo>
                  <a:cubicBezTo>
                    <a:pt x="1868" y="1"/>
                    <a:pt x="1" y="1848"/>
                    <a:pt x="1" y="4141"/>
                  </a:cubicBezTo>
                  <a:cubicBezTo>
                    <a:pt x="1" y="6455"/>
                    <a:pt x="1868" y="8302"/>
                    <a:pt x="4162" y="8302"/>
                  </a:cubicBezTo>
                  <a:cubicBezTo>
                    <a:pt x="6455" y="8302"/>
                    <a:pt x="8323" y="6455"/>
                    <a:pt x="8323" y="4141"/>
                  </a:cubicBezTo>
                  <a:cubicBezTo>
                    <a:pt x="8323" y="1848"/>
                    <a:pt x="6455" y="1"/>
                    <a:pt x="416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4698392" y="3749759"/>
              <a:ext cx="199450" cy="36675"/>
            </a:xfrm>
            <a:custGeom>
              <a:rect b="b" l="l" r="r" t="t"/>
              <a:pathLst>
                <a:path extrusionOk="0" h="1467" w="7978">
                  <a:moveTo>
                    <a:pt x="7955" y="1"/>
                  </a:moveTo>
                  <a:cubicBezTo>
                    <a:pt x="7920" y="1"/>
                    <a:pt x="7614" y="356"/>
                    <a:pt x="6962" y="692"/>
                  </a:cubicBezTo>
                  <a:cubicBezTo>
                    <a:pt x="6354" y="1024"/>
                    <a:pt x="5444" y="1289"/>
                    <a:pt x="4415" y="1289"/>
                  </a:cubicBezTo>
                  <a:cubicBezTo>
                    <a:pt x="4311" y="1289"/>
                    <a:pt x="4206" y="1286"/>
                    <a:pt x="4100" y="1280"/>
                  </a:cubicBezTo>
                  <a:cubicBezTo>
                    <a:pt x="2944" y="1240"/>
                    <a:pt x="1929" y="956"/>
                    <a:pt x="1198" y="753"/>
                  </a:cubicBezTo>
                  <a:cubicBezTo>
                    <a:pt x="520" y="546"/>
                    <a:pt x="69" y="426"/>
                    <a:pt x="8" y="426"/>
                  </a:cubicBezTo>
                  <a:cubicBezTo>
                    <a:pt x="3" y="426"/>
                    <a:pt x="0" y="426"/>
                    <a:pt x="0" y="428"/>
                  </a:cubicBezTo>
                  <a:cubicBezTo>
                    <a:pt x="0" y="428"/>
                    <a:pt x="102" y="489"/>
                    <a:pt x="305" y="570"/>
                  </a:cubicBezTo>
                  <a:cubicBezTo>
                    <a:pt x="508" y="631"/>
                    <a:pt x="792" y="753"/>
                    <a:pt x="1157" y="874"/>
                  </a:cubicBezTo>
                  <a:cubicBezTo>
                    <a:pt x="1888" y="1098"/>
                    <a:pt x="2923" y="1423"/>
                    <a:pt x="4100" y="1463"/>
                  </a:cubicBezTo>
                  <a:cubicBezTo>
                    <a:pt x="4171" y="1466"/>
                    <a:pt x="4242" y="1467"/>
                    <a:pt x="4312" y="1467"/>
                  </a:cubicBezTo>
                  <a:cubicBezTo>
                    <a:pt x="5406" y="1467"/>
                    <a:pt x="6394" y="1176"/>
                    <a:pt x="7023" y="814"/>
                  </a:cubicBezTo>
                  <a:cubicBezTo>
                    <a:pt x="7348" y="611"/>
                    <a:pt x="7592" y="408"/>
                    <a:pt x="7754" y="266"/>
                  </a:cubicBezTo>
                  <a:cubicBezTo>
                    <a:pt x="7896" y="103"/>
                    <a:pt x="7977" y="2"/>
                    <a:pt x="7957" y="2"/>
                  </a:cubicBezTo>
                  <a:cubicBezTo>
                    <a:pt x="7956" y="1"/>
                    <a:pt x="7956" y="1"/>
                    <a:pt x="79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3479217" y="1947659"/>
              <a:ext cx="241875" cy="174300"/>
            </a:xfrm>
            <a:custGeom>
              <a:rect b="b" l="l" r="r" t="t"/>
              <a:pathLst>
                <a:path extrusionOk="0" h="6972" w="9675">
                  <a:moveTo>
                    <a:pt x="647" y="0"/>
                  </a:moveTo>
                  <a:cubicBezTo>
                    <a:pt x="379" y="0"/>
                    <a:pt x="1" y="595"/>
                    <a:pt x="155" y="902"/>
                  </a:cubicBezTo>
                  <a:cubicBezTo>
                    <a:pt x="337" y="1267"/>
                    <a:pt x="1575" y="4718"/>
                    <a:pt x="2347" y="4840"/>
                  </a:cubicBezTo>
                  <a:cubicBezTo>
                    <a:pt x="2563" y="4873"/>
                    <a:pt x="2865" y="4885"/>
                    <a:pt x="3190" y="4885"/>
                  </a:cubicBezTo>
                  <a:cubicBezTo>
                    <a:pt x="4056" y="4885"/>
                    <a:pt x="5087" y="4799"/>
                    <a:pt x="5087" y="4799"/>
                  </a:cubicBezTo>
                  <a:lnTo>
                    <a:pt x="5716" y="6971"/>
                  </a:lnTo>
                  <a:lnTo>
                    <a:pt x="9674" y="5672"/>
                  </a:lnTo>
                  <a:cubicBezTo>
                    <a:pt x="9674" y="5672"/>
                    <a:pt x="8862" y="2323"/>
                    <a:pt x="8416" y="2161"/>
                  </a:cubicBezTo>
                  <a:cubicBezTo>
                    <a:pt x="8379" y="2148"/>
                    <a:pt x="8306" y="2143"/>
                    <a:pt x="8204" y="2143"/>
                  </a:cubicBezTo>
                  <a:cubicBezTo>
                    <a:pt x="7123" y="2143"/>
                    <a:pt x="2753" y="2769"/>
                    <a:pt x="2753" y="2769"/>
                  </a:cubicBezTo>
                  <a:cubicBezTo>
                    <a:pt x="2753" y="2769"/>
                    <a:pt x="1048" y="374"/>
                    <a:pt x="784" y="70"/>
                  </a:cubicBezTo>
                  <a:cubicBezTo>
                    <a:pt x="745" y="21"/>
                    <a:pt x="698" y="0"/>
                    <a:pt x="647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3631742" y="2124459"/>
              <a:ext cx="663250" cy="417200"/>
            </a:xfrm>
            <a:custGeom>
              <a:rect b="b" l="l" r="r" t="t"/>
              <a:pathLst>
                <a:path extrusionOk="0" h="16688" w="26530">
                  <a:moveTo>
                    <a:pt x="3979" y="1"/>
                  </a:moveTo>
                  <a:lnTo>
                    <a:pt x="1" y="752"/>
                  </a:lnTo>
                  <a:cubicBezTo>
                    <a:pt x="1158" y="5481"/>
                    <a:pt x="2782" y="10393"/>
                    <a:pt x="5725" y="14270"/>
                  </a:cubicBezTo>
                  <a:cubicBezTo>
                    <a:pt x="6334" y="15102"/>
                    <a:pt x="7044" y="15934"/>
                    <a:pt x="7998" y="16340"/>
                  </a:cubicBezTo>
                  <a:cubicBezTo>
                    <a:pt x="8563" y="16587"/>
                    <a:pt x="9181" y="16688"/>
                    <a:pt x="9803" y="16688"/>
                  </a:cubicBezTo>
                  <a:cubicBezTo>
                    <a:pt x="10409" y="16688"/>
                    <a:pt x="11020" y="16592"/>
                    <a:pt x="11591" y="16442"/>
                  </a:cubicBezTo>
                  <a:cubicBezTo>
                    <a:pt x="13316" y="15995"/>
                    <a:pt x="15650" y="15244"/>
                    <a:pt x="17477" y="14574"/>
                  </a:cubicBezTo>
                  <a:cubicBezTo>
                    <a:pt x="20786" y="13336"/>
                    <a:pt x="22896" y="12727"/>
                    <a:pt x="26205" y="11509"/>
                  </a:cubicBezTo>
                  <a:cubicBezTo>
                    <a:pt x="26449" y="11428"/>
                    <a:pt x="26530" y="11103"/>
                    <a:pt x="26347" y="10900"/>
                  </a:cubicBezTo>
                  <a:lnTo>
                    <a:pt x="24196" y="5582"/>
                  </a:lnTo>
                  <a:lnTo>
                    <a:pt x="11164" y="10048"/>
                  </a:lnTo>
                  <a:lnTo>
                    <a:pt x="3979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4202117" y="2202609"/>
              <a:ext cx="124850" cy="212775"/>
            </a:xfrm>
            <a:custGeom>
              <a:rect b="b" l="l" r="r" t="t"/>
              <a:pathLst>
                <a:path extrusionOk="0" h="8511" w="4994">
                  <a:moveTo>
                    <a:pt x="3512" y="0"/>
                  </a:moveTo>
                  <a:cubicBezTo>
                    <a:pt x="1929" y="508"/>
                    <a:pt x="650" y="1908"/>
                    <a:pt x="325" y="3532"/>
                  </a:cubicBezTo>
                  <a:cubicBezTo>
                    <a:pt x="0" y="5176"/>
                    <a:pt x="650" y="6962"/>
                    <a:pt x="1929" y="8018"/>
                  </a:cubicBezTo>
                  <a:cubicBezTo>
                    <a:pt x="2253" y="8282"/>
                    <a:pt x="2648" y="8511"/>
                    <a:pt x="3051" y="8511"/>
                  </a:cubicBezTo>
                  <a:cubicBezTo>
                    <a:pt x="3329" y="8511"/>
                    <a:pt x="3612" y="8401"/>
                    <a:pt x="3877" y="8119"/>
                  </a:cubicBezTo>
                  <a:cubicBezTo>
                    <a:pt x="4060" y="7916"/>
                    <a:pt x="4202" y="7653"/>
                    <a:pt x="4283" y="7368"/>
                  </a:cubicBezTo>
                  <a:cubicBezTo>
                    <a:pt x="4993" y="4851"/>
                    <a:pt x="4709" y="2294"/>
                    <a:pt x="3512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4239667" y="2226459"/>
              <a:ext cx="63450" cy="182200"/>
            </a:xfrm>
            <a:custGeom>
              <a:rect b="b" l="l" r="r" t="t"/>
              <a:pathLst>
                <a:path extrusionOk="0" h="7288" w="2538">
                  <a:moveTo>
                    <a:pt x="427" y="0"/>
                  </a:moveTo>
                  <a:cubicBezTo>
                    <a:pt x="345" y="0"/>
                    <a:pt x="305" y="41"/>
                    <a:pt x="244" y="61"/>
                  </a:cubicBezTo>
                  <a:cubicBezTo>
                    <a:pt x="142" y="142"/>
                    <a:pt x="102" y="203"/>
                    <a:pt x="61" y="244"/>
                  </a:cubicBezTo>
                  <a:cubicBezTo>
                    <a:pt x="21" y="285"/>
                    <a:pt x="0" y="325"/>
                    <a:pt x="21" y="325"/>
                  </a:cubicBezTo>
                  <a:cubicBezTo>
                    <a:pt x="21" y="327"/>
                    <a:pt x="21" y="328"/>
                    <a:pt x="22" y="328"/>
                  </a:cubicBezTo>
                  <a:cubicBezTo>
                    <a:pt x="35" y="328"/>
                    <a:pt x="118" y="233"/>
                    <a:pt x="284" y="122"/>
                  </a:cubicBezTo>
                  <a:cubicBezTo>
                    <a:pt x="325" y="92"/>
                    <a:pt x="376" y="76"/>
                    <a:pt x="434" y="76"/>
                  </a:cubicBezTo>
                  <a:cubicBezTo>
                    <a:pt x="493" y="76"/>
                    <a:pt x="558" y="92"/>
                    <a:pt x="630" y="122"/>
                  </a:cubicBezTo>
                  <a:cubicBezTo>
                    <a:pt x="751" y="183"/>
                    <a:pt x="833" y="345"/>
                    <a:pt x="954" y="508"/>
                  </a:cubicBezTo>
                  <a:cubicBezTo>
                    <a:pt x="1401" y="1137"/>
                    <a:pt x="1888" y="2111"/>
                    <a:pt x="2132" y="3268"/>
                  </a:cubicBezTo>
                  <a:cubicBezTo>
                    <a:pt x="2355" y="4425"/>
                    <a:pt x="2294" y="5521"/>
                    <a:pt x="2091" y="6272"/>
                  </a:cubicBezTo>
                  <a:cubicBezTo>
                    <a:pt x="1989" y="6638"/>
                    <a:pt x="1827" y="6922"/>
                    <a:pt x="1685" y="7064"/>
                  </a:cubicBezTo>
                  <a:cubicBezTo>
                    <a:pt x="1543" y="7226"/>
                    <a:pt x="1421" y="7267"/>
                    <a:pt x="1421" y="7287"/>
                  </a:cubicBezTo>
                  <a:cubicBezTo>
                    <a:pt x="1441" y="7287"/>
                    <a:pt x="1563" y="7267"/>
                    <a:pt x="1726" y="7125"/>
                  </a:cubicBezTo>
                  <a:cubicBezTo>
                    <a:pt x="1908" y="6962"/>
                    <a:pt x="2091" y="6699"/>
                    <a:pt x="2213" y="6313"/>
                  </a:cubicBezTo>
                  <a:cubicBezTo>
                    <a:pt x="2436" y="5542"/>
                    <a:pt x="2538" y="4425"/>
                    <a:pt x="2294" y="3228"/>
                  </a:cubicBezTo>
                  <a:cubicBezTo>
                    <a:pt x="2071" y="2050"/>
                    <a:pt x="1543" y="1056"/>
                    <a:pt x="1056" y="427"/>
                  </a:cubicBezTo>
                  <a:cubicBezTo>
                    <a:pt x="995" y="345"/>
                    <a:pt x="934" y="285"/>
                    <a:pt x="873" y="203"/>
                  </a:cubicBezTo>
                  <a:cubicBezTo>
                    <a:pt x="833" y="142"/>
                    <a:pt x="751" y="82"/>
                    <a:pt x="670" y="41"/>
                  </a:cubicBezTo>
                  <a:cubicBezTo>
                    <a:pt x="589" y="21"/>
                    <a:pt x="508" y="0"/>
                    <a:pt x="42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3824567" y="2375634"/>
              <a:ext cx="88825" cy="153275"/>
            </a:xfrm>
            <a:custGeom>
              <a:rect b="b" l="l" r="r" t="t"/>
              <a:pathLst>
                <a:path extrusionOk="0" h="6131" w="3553">
                  <a:moveTo>
                    <a:pt x="3451" y="1"/>
                  </a:moveTo>
                  <a:lnTo>
                    <a:pt x="3451" y="1"/>
                  </a:lnTo>
                  <a:cubicBezTo>
                    <a:pt x="3411" y="1"/>
                    <a:pt x="3472" y="427"/>
                    <a:pt x="3411" y="1097"/>
                  </a:cubicBezTo>
                  <a:cubicBezTo>
                    <a:pt x="3391" y="1422"/>
                    <a:pt x="3309" y="1828"/>
                    <a:pt x="3188" y="2254"/>
                  </a:cubicBezTo>
                  <a:cubicBezTo>
                    <a:pt x="3066" y="2680"/>
                    <a:pt x="2883" y="3127"/>
                    <a:pt x="2640" y="3573"/>
                  </a:cubicBezTo>
                  <a:cubicBezTo>
                    <a:pt x="2132" y="4446"/>
                    <a:pt x="1442" y="5096"/>
                    <a:pt x="914" y="5501"/>
                  </a:cubicBezTo>
                  <a:cubicBezTo>
                    <a:pt x="366" y="5907"/>
                    <a:pt x="1" y="6090"/>
                    <a:pt x="21" y="6131"/>
                  </a:cubicBezTo>
                  <a:cubicBezTo>
                    <a:pt x="21" y="6131"/>
                    <a:pt x="123" y="6090"/>
                    <a:pt x="285" y="6009"/>
                  </a:cubicBezTo>
                  <a:cubicBezTo>
                    <a:pt x="468" y="5928"/>
                    <a:pt x="691" y="5806"/>
                    <a:pt x="975" y="5603"/>
                  </a:cubicBezTo>
                  <a:cubicBezTo>
                    <a:pt x="1543" y="5217"/>
                    <a:pt x="2254" y="4568"/>
                    <a:pt x="2782" y="3654"/>
                  </a:cubicBezTo>
                  <a:cubicBezTo>
                    <a:pt x="3045" y="3188"/>
                    <a:pt x="3228" y="2721"/>
                    <a:pt x="3350" y="2294"/>
                  </a:cubicBezTo>
                  <a:cubicBezTo>
                    <a:pt x="3472" y="1848"/>
                    <a:pt x="3512" y="1442"/>
                    <a:pt x="3533" y="1097"/>
                  </a:cubicBezTo>
                  <a:cubicBezTo>
                    <a:pt x="3553" y="752"/>
                    <a:pt x="3533" y="488"/>
                    <a:pt x="3492" y="285"/>
                  </a:cubicBezTo>
                  <a:cubicBezTo>
                    <a:pt x="3472" y="102"/>
                    <a:pt x="3451" y="1"/>
                    <a:pt x="3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910342" y="2294434"/>
              <a:ext cx="311575" cy="116825"/>
            </a:xfrm>
            <a:custGeom>
              <a:rect b="b" l="l" r="r" t="t"/>
              <a:pathLst>
                <a:path extrusionOk="0" h="4673" w="12463">
                  <a:moveTo>
                    <a:pt x="12438" y="0"/>
                  </a:moveTo>
                  <a:cubicBezTo>
                    <a:pt x="12314" y="0"/>
                    <a:pt x="9555" y="1000"/>
                    <a:pt x="6191" y="2254"/>
                  </a:cubicBezTo>
                  <a:cubicBezTo>
                    <a:pt x="2761" y="3553"/>
                    <a:pt x="0" y="4629"/>
                    <a:pt x="20" y="4670"/>
                  </a:cubicBezTo>
                  <a:cubicBezTo>
                    <a:pt x="21" y="4671"/>
                    <a:pt x="24" y="4672"/>
                    <a:pt x="29" y="4672"/>
                  </a:cubicBezTo>
                  <a:cubicBezTo>
                    <a:pt x="200" y="4672"/>
                    <a:pt x="2920" y="3679"/>
                    <a:pt x="6252" y="2417"/>
                  </a:cubicBezTo>
                  <a:cubicBezTo>
                    <a:pt x="9682" y="1138"/>
                    <a:pt x="12463" y="62"/>
                    <a:pt x="12443" y="1"/>
                  </a:cubicBezTo>
                  <a:cubicBezTo>
                    <a:pt x="12442" y="0"/>
                    <a:pt x="12441" y="0"/>
                    <a:pt x="12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3664217" y="2140709"/>
              <a:ext cx="189300" cy="370450"/>
            </a:xfrm>
            <a:custGeom>
              <a:rect b="b" l="l" r="r" t="t"/>
              <a:pathLst>
                <a:path extrusionOk="0" h="14818" w="7572">
                  <a:moveTo>
                    <a:pt x="1" y="0"/>
                  </a:moveTo>
                  <a:cubicBezTo>
                    <a:pt x="1" y="0"/>
                    <a:pt x="1" y="61"/>
                    <a:pt x="41" y="162"/>
                  </a:cubicBezTo>
                  <a:cubicBezTo>
                    <a:pt x="82" y="284"/>
                    <a:pt x="123" y="447"/>
                    <a:pt x="183" y="629"/>
                  </a:cubicBezTo>
                  <a:cubicBezTo>
                    <a:pt x="305" y="1035"/>
                    <a:pt x="488" y="1624"/>
                    <a:pt x="752" y="2334"/>
                  </a:cubicBezTo>
                  <a:cubicBezTo>
                    <a:pt x="1259" y="3755"/>
                    <a:pt x="2051" y="5704"/>
                    <a:pt x="3086" y="7774"/>
                  </a:cubicBezTo>
                  <a:cubicBezTo>
                    <a:pt x="3614" y="8789"/>
                    <a:pt x="4142" y="9763"/>
                    <a:pt x="4649" y="10636"/>
                  </a:cubicBezTo>
                  <a:cubicBezTo>
                    <a:pt x="5156" y="11488"/>
                    <a:pt x="5644" y="12260"/>
                    <a:pt x="6090" y="12869"/>
                  </a:cubicBezTo>
                  <a:cubicBezTo>
                    <a:pt x="6293" y="13193"/>
                    <a:pt x="6496" y="13457"/>
                    <a:pt x="6679" y="13701"/>
                  </a:cubicBezTo>
                  <a:cubicBezTo>
                    <a:pt x="6861" y="13945"/>
                    <a:pt x="7003" y="14147"/>
                    <a:pt x="7146" y="14310"/>
                  </a:cubicBezTo>
                  <a:cubicBezTo>
                    <a:pt x="7267" y="14472"/>
                    <a:pt x="7369" y="14594"/>
                    <a:pt x="7450" y="14696"/>
                  </a:cubicBezTo>
                  <a:cubicBezTo>
                    <a:pt x="7531" y="14777"/>
                    <a:pt x="7572" y="14817"/>
                    <a:pt x="7572" y="14817"/>
                  </a:cubicBezTo>
                  <a:cubicBezTo>
                    <a:pt x="7572" y="14817"/>
                    <a:pt x="7552" y="14756"/>
                    <a:pt x="7491" y="14675"/>
                  </a:cubicBezTo>
                  <a:cubicBezTo>
                    <a:pt x="7409" y="14574"/>
                    <a:pt x="7308" y="14432"/>
                    <a:pt x="7206" y="14269"/>
                  </a:cubicBezTo>
                  <a:cubicBezTo>
                    <a:pt x="7064" y="14107"/>
                    <a:pt x="6922" y="13904"/>
                    <a:pt x="6760" y="13640"/>
                  </a:cubicBezTo>
                  <a:cubicBezTo>
                    <a:pt x="6577" y="13396"/>
                    <a:pt x="6395" y="13112"/>
                    <a:pt x="6192" y="12808"/>
                  </a:cubicBezTo>
                  <a:cubicBezTo>
                    <a:pt x="5765" y="12179"/>
                    <a:pt x="5298" y="11407"/>
                    <a:pt x="4791" y="10555"/>
                  </a:cubicBezTo>
                  <a:cubicBezTo>
                    <a:pt x="4284" y="9682"/>
                    <a:pt x="3776" y="8708"/>
                    <a:pt x="3248" y="7693"/>
                  </a:cubicBezTo>
                  <a:cubicBezTo>
                    <a:pt x="2213" y="5622"/>
                    <a:pt x="1401" y="3694"/>
                    <a:pt x="874" y="2294"/>
                  </a:cubicBezTo>
                  <a:cubicBezTo>
                    <a:pt x="589" y="1583"/>
                    <a:pt x="386" y="1015"/>
                    <a:pt x="244" y="609"/>
                  </a:cubicBezTo>
                  <a:cubicBezTo>
                    <a:pt x="163" y="426"/>
                    <a:pt x="123" y="284"/>
                    <a:pt x="62" y="142"/>
                  </a:cubicBezTo>
                  <a:cubicBezTo>
                    <a:pt x="21" y="4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3969292" y="2399684"/>
              <a:ext cx="7550" cy="7200"/>
            </a:xfrm>
            <a:custGeom>
              <a:rect b="b" l="l" r="r" t="t"/>
              <a:pathLst>
                <a:path extrusionOk="0" h="288" w="302">
                  <a:moveTo>
                    <a:pt x="164" y="0"/>
                  </a:moveTo>
                  <a:cubicBezTo>
                    <a:pt x="92" y="0"/>
                    <a:pt x="17" y="55"/>
                    <a:pt x="17" y="135"/>
                  </a:cubicBezTo>
                  <a:cubicBezTo>
                    <a:pt x="0" y="218"/>
                    <a:pt x="79" y="288"/>
                    <a:pt x="153" y="288"/>
                  </a:cubicBezTo>
                  <a:cubicBezTo>
                    <a:pt x="169" y="288"/>
                    <a:pt x="185" y="284"/>
                    <a:pt x="200" y="277"/>
                  </a:cubicBezTo>
                  <a:lnTo>
                    <a:pt x="220" y="257"/>
                  </a:lnTo>
                  <a:cubicBezTo>
                    <a:pt x="301" y="216"/>
                    <a:pt x="301" y="74"/>
                    <a:pt x="220" y="13"/>
                  </a:cubicBezTo>
                  <a:cubicBezTo>
                    <a:pt x="203" y="4"/>
                    <a:pt x="183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3831167" y="2440559"/>
              <a:ext cx="7650" cy="6925"/>
            </a:xfrm>
            <a:custGeom>
              <a:rect b="b" l="l" r="r" t="t"/>
              <a:pathLst>
                <a:path extrusionOk="0" h="277" w="306">
                  <a:moveTo>
                    <a:pt x="157" y="1"/>
                  </a:moveTo>
                  <a:cubicBezTo>
                    <a:pt x="82" y="1"/>
                    <a:pt x="1" y="62"/>
                    <a:pt x="1" y="124"/>
                  </a:cubicBezTo>
                  <a:cubicBezTo>
                    <a:pt x="1" y="207"/>
                    <a:pt x="83" y="276"/>
                    <a:pt x="157" y="276"/>
                  </a:cubicBezTo>
                  <a:cubicBezTo>
                    <a:pt x="173" y="276"/>
                    <a:pt x="189" y="273"/>
                    <a:pt x="204" y="266"/>
                  </a:cubicBezTo>
                  <a:cubicBezTo>
                    <a:pt x="305" y="205"/>
                    <a:pt x="305" y="63"/>
                    <a:pt x="224" y="22"/>
                  </a:cubicBezTo>
                  <a:cubicBezTo>
                    <a:pt x="204" y="7"/>
                    <a:pt x="181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3768342" y="2342334"/>
              <a:ext cx="7550" cy="7225"/>
            </a:xfrm>
            <a:custGeom>
              <a:rect b="b" l="l" r="r" t="t"/>
              <a:pathLst>
                <a:path extrusionOk="0" h="289" w="302">
                  <a:moveTo>
                    <a:pt x="164" y="1"/>
                  </a:moveTo>
                  <a:cubicBezTo>
                    <a:pt x="92" y="1"/>
                    <a:pt x="17" y="55"/>
                    <a:pt x="17" y="135"/>
                  </a:cubicBezTo>
                  <a:cubicBezTo>
                    <a:pt x="0" y="218"/>
                    <a:pt x="79" y="288"/>
                    <a:pt x="153" y="288"/>
                  </a:cubicBezTo>
                  <a:cubicBezTo>
                    <a:pt x="169" y="288"/>
                    <a:pt x="185" y="285"/>
                    <a:pt x="200" y="277"/>
                  </a:cubicBezTo>
                  <a:lnTo>
                    <a:pt x="220" y="257"/>
                  </a:lnTo>
                  <a:cubicBezTo>
                    <a:pt x="301" y="216"/>
                    <a:pt x="301" y="74"/>
                    <a:pt x="220" y="14"/>
                  </a:cubicBezTo>
                  <a:cubicBezTo>
                    <a:pt x="203" y="5"/>
                    <a:pt x="184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4050392" y="2371259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167" y="1"/>
                  </a:moveTo>
                  <a:cubicBezTo>
                    <a:pt x="95" y="1"/>
                    <a:pt x="16" y="55"/>
                    <a:pt x="0" y="135"/>
                  </a:cubicBezTo>
                  <a:cubicBezTo>
                    <a:pt x="0" y="218"/>
                    <a:pt x="82" y="288"/>
                    <a:pt x="156" y="288"/>
                  </a:cubicBezTo>
                  <a:cubicBezTo>
                    <a:pt x="173" y="288"/>
                    <a:pt x="189" y="285"/>
                    <a:pt x="203" y="277"/>
                  </a:cubicBezTo>
                  <a:lnTo>
                    <a:pt x="224" y="257"/>
                  </a:lnTo>
                  <a:cubicBezTo>
                    <a:pt x="305" y="216"/>
                    <a:pt x="305" y="74"/>
                    <a:pt x="224" y="13"/>
                  </a:cubicBezTo>
                  <a:cubicBezTo>
                    <a:pt x="206" y="5"/>
                    <a:pt x="187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4145267" y="2345884"/>
              <a:ext cx="7650" cy="7025"/>
            </a:xfrm>
            <a:custGeom>
              <a:rect b="b" l="l" r="r" t="t"/>
              <a:pathLst>
                <a:path extrusionOk="0" h="281" w="306">
                  <a:moveTo>
                    <a:pt x="138" y="1"/>
                  </a:moveTo>
                  <a:cubicBezTo>
                    <a:pt x="119" y="1"/>
                    <a:pt x="99" y="5"/>
                    <a:pt x="82" y="14"/>
                  </a:cubicBezTo>
                  <a:lnTo>
                    <a:pt x="62" y="34"/>
                  </a:lnTo>
                  <a:cubicBezTo>
                    <a:pt x="1" y="95"/>
                    <a:pt x="1" y="237"/>
                    <a:pt x="102" y="277"/>
                  </a:cubicBezTo>
                  <a:cubicBezTo>
                    <a:pt x="111" y="280"/>
                    <a:pt x="120" y="281"/>
                    <a:pt x="129" y="281"/>
                  </a:cubicBezTo>
                  <a:cubicBezTo>
                    <a:pt x="208" y="281"/>
                    <a:pt x="305" y="208"/>
                    <a:pt x="305" y="135"/>
                  </a:cubicBezTo>
                  <a:cubicBezTo>
                    <a:pt x="289" y="56"/>
                    <a:pt x="211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3601292" y="2067934"/>
              <a:ext cx="164950" cy="75900"/>
            </a:xfrm>
            <a:custGeom>
              <a:rect b="b" l="l" r="r" t="t"/>
              <a:pathLst>
                <a:path extrusionOk="0" h="3036" w="6598">
                  <a:moveTo>
                    <a:pt x="3779" y="0"/>
                  </a:moveTo>
                  <a:cubicBezTo>
                    <a:pt x="3007" y="0"/>
                    <a:pt x="2234" y="140"/>
                    <a:pt x="1503" y="414"/>
                  </a:cubicBezTo>
                  <a:cubicBezTo>
                    <a:pt x="1117" y="577"/>
                    <a:pt x="711" y="760"/>
                    <a:pt x="427" y="1084"/>
                  </a:cubicBezTo>
                  <a:cubicBezTo>
                    <a:pt x="143" y="1409"/>
                    <a:pt x="1" y="1876"/>
                    <a:pt x="143" y="2282"/>
                  </a:cubicBezTo>
                  <a:cubicBezTo>
                    <a:pt x="278" y="2668"/>
                    <a:pt x="615" y="3036"/>
                    <a:pt x="1067" y="3036"/>
                  </a:cubicBezTo>
                  <a:cubicBezTo>
                    <a:pt x="1090" y="3036"/>
                    <a:pt x="1114" y="3035"/>
                    <a:pt x="1138" y="3033"/>
                  </a:cubicBezTo>
                  <a:cubicBezTo>
                    <a:pt x="2761" y="2911"/>
                    <a:pt x="3573" y="2789"/>
                    <a:pt x="5177" y="2465"/>
                  </a:cubicBezTo>
                  <a:cubicBezTo>
                    <a:pt x="5705" y="2363"/>
                    <a:pt x="6313" y="2160"/>
                    <a:pt x="6476" y="1653"/>
                  </a:cubicBezTo>
                  <a:cubicBezTo>
                    <a:pt x="6598" y="1287"/>
                    <a:pt x="6435" y="861"/>
                    <a:pt x="6131" y="597"/>
                  </a:cubicBezTo>
                  <a:cubicBezTo>
                    <a:pt x="5826" y="333"/>
                    <a:pt x="5441" y="211"/>
                    <a:pt x="5055" y="130"/>
                  </a:cubicBezTo>
                  <a:cubicBezTo>
                    <a:pt x="4635" y="43"/>
                    <a:pt x="4207" y="0"/>
                    <a:pt x="377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3606367" y="2080059"/>
              <a:ext cx="152775" cy="43950"/>
            </a:xfrm>
            <a:custGeom>
              <a:rect b="b" l="l" r="r" t="t"/>
              <a:pathLst>
                <a:path extrusionOk="0" h="1758" w="6111">
                  <a:moveTo>
                    <a:pt x="3687" y="0"/>
                  </a:moveTo>
                  <a:cubicBezTo>
                    <a:pt x="3421" y="0"/>
                    <a:pt x="3144" y="22"/>
                    <a:pt x="2863" y="72"/>
                  </a:cubicBezTo>
                  <a:cubicBezTo>
                    <a:pt x="1929" y="254"/>
                    <a:pt x="1178" y="680"/>
                    <a:pt x="691" y="1046"/>
                  </a:cubicBezTo>
                  <a:cubicBezTo>
                    <a:pt x="468" y="1249"/>
                    <a:pt x="285" y="1411"/>
                    <a:pt x="163" y="1533"/>
                  </a:cubicBezTo>
                  <a:cubicBezTo>
                    <a:pt x="62" y="1675"/>
                    <a:pt x="1" y="1756"/>
                    <a:pt x="21" y="1756"/>
                  </a:cubicBezTo>
                  <a:cubicBezTo>
                    <a:pt x="22" y="1757"/>
                    <a:pt x="23" y="1757"/>
                    <a:pt x="24" y="1757"/>
                  </a:cubicBezTo>
                  <a:cubicBezTo>
                    <a:pt x="58" y="1757"/>
                    <a:pt x="301" y="1481"/>
                    <a:pt x="772" y="1147"/>
                  </a:cubicBezTo>
                  <a:cubicBezTo>
                    <a:pt x="1259" y="802"/>
                    <a:pt x="1990" y="417"/>
                    <a:pt x="2883" y="254"/>
                  </a:cubicBezTo>
                  <a:cubicBezTo>
                    <a:pt x="3202" y="196"/>
                    <a:pt x="3512" y="172"/>
                    <a:pt x="3806" y="172"/>
                  </a:cubicBezTo>
                  <a:cubicBezTo>
                    <a:pt x="4336" y="172"/>
                    <a:pt x="4811" y="251"/>
                    <a:pt x="5177" y="356"/>
                  </a:cubicBezTo>
                  <a:cubicBezTo>
                    <a:pt x="5735" y="490"/>
                    <a:pt x="6056" y="662"/>
                    <a:pt x="6105" y="662"/>
                  </a:cubicBezTo>
                  <a:cubicBezTo>
                    <a:pt x="6108" y="662"/>
                    <a:pt x="6109" y="661"/>
                    <a:pt x="6110" y="660"/>
                  </a:cubicBezTo>
                  <a:cubicBezTo>
                    <a:pt x="6110" y="640"/>
                    <a:pt x="6029" y="579"/>
                    <a:pt x="5887" y="498"/>
                  </a:cubicBezTo>
                  <a:cubicBezTo>
                    <a:pt x="5725" y="417"/>
                    <a:pt x="5502" y="335"/>
                    <a:pt x="5217" y="234"/>
                  </a:cubicBezTo>
                  <a:cubicBezTo>
                    <a:pt x="4824" y="107"/>
                    <a:pt x="4284" y="0"/>
                    <a:pt x="368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4379717" y="3772884"/>
              <a:ext cx="200975" cy="758000"/>
            </a:xfrm>
            <a:custGeom>
              <a:rect b="b" l="l" r="r" t="t"/>
              <a:pathLst>
                <a:path extrusionOk="0" h="30320" w="8039">
                  <a:moveTo>
                    <a:pt x="5047" y="0"/>
                  </a:moveTo>
                  <a:cubicBezTo>
                    <a:pt x="4292" y="0"/>
                    <a:pt x="3539" y="196"/>
                    <a:pt x="2802" y="376"/>
                  </a:cubicBezTo>
                  <a:lnTo>
                    <a:pt x="2659" y="355"/>
                  </a:lnTo>
                  <a:cubicBezTo>
                    <a:pt x="1584" y="477"/>
                    <a:pt x="731" y="1391"/>
                    <a:pt x="366" y="2406"/>
                  </a:cubicBezTo>
                  <a:cubicBezTo>
                    <a:pt x="0" y="3420"/>
                    <a:pt x="21" y="4537"/>
                    <a:pt x="41" y="5613"/>
                  </a:cubicBezTo>
                  <a:cubicBezTo>
                    <a:pt x="203" y="12189"/>
                    <a:pt x="366" y="18786"/>
                    <a:pt x="1117" y="25321"/>
                  </a:cubicBezTo>
                  <a:cubicBezTo>
                    <a:pt x="1279" y="26742"/>
                    <a:pt x="1502" y="28244"/>
                    <a:pt x="2436" y="29320"/>
                  </a:cubicBezTo>
                  <a:cubicBezTo>
                    <a:pt x="2976" y="29942"/>
                    <a:pt x="3835" y="30320"/>
                    <a:pt x="4644" y="30320"/>
                  </a:cubicBezTo>
                  <a:cubicBezTo>
                    <a:pt x="5234" y="30320"/>
                    <a:pt x="5797" y="30119"/>
                    <a:pt x="6191" y="29665"/>
                  </a:cubicBezTo>
                  <a:cubicBezTo>
                    <a:pt x="6719" y="29036"/>
                    <a:pt x="6780" y="28163"/>
                    <a:pt x="6820" y="27351"/>
                  </a:cubicBezTo>
                  <a:cubicBezTo>
                    <a:pt x="7206" y="19476"/>
                    <a:pt x="7592" y="11600"/>
                    <a:pt x="7977" y="3725"/>
                  </a:cubicBezTo>
                  <a:cubicBezTo>
                    <a:pt x="8018" y="2832"/>
                    <a:pt x="8038" y="1857"/>
                    <a:pt x="7551" y="1127"/>
                  </a:cubicBezTo>
                  <a:cubicBezTo>
                    <a:pt x="7064" y="416"/>
                    <a:pt x="6191" y="51"/>
                    <a:pt x="5339" y="10"/>
                  </a:cubicBezTo>
                  <a:cubicBezTo>
                    <a:pt x="5241" y="3"/>
                    <a:pt x="5144" y="0"/>
                    <a:pt x="5047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4303092" y="2843509"/>
              <a:ext cx="306000" cy="929350"/>
            </a:xfrm>
            <a:custGeom>
              <a:rect b="b" l="l" r="r" t="t"/>
              <a:pathLst>
                <a:path extrusionOk="0" h="37174" w="12240">
                  <a:moveTo>
                    <a:pt x="7429" y="0"/>
                  </a:moveTo>
                  <a:cubicBezTo>
                    <a:pt x="2619" y="0"/>
                    <a:pt x="1" y="2700"/>
                    <a:pt x="122" y="7774"/>
                  </a:cubicBezTo>
                  <a:cubicBezTo>
                    <a:pt x="325" y="16035"/>
                    <a:pt x="1178" y="24296"/>
                    <a:pt x="3268" y="32294"/>
                  </a:cubicBezTo>
                  <a:cubicBezTo>
                    <a:pt x="3634" y="33654"/>
                    <a:pt x="4060" y="35074"/>
                    <a:pt x="5055" y="36110"/>
                  </a:cubicBezTo>
                  <a:cubicBezTo>
                    <a:pt x="5676" y="36757"/>
                    <a:pt x="6604" y="37174"/>
                    <a:pt x="7490" y="37174"/>
                  </a:cubicBezTo>
                  <a:cubicBezTo>
                    <a:pt x="7991" y="37174"/>
                    <a:pt x="8480" y="37040"/>
                    <a:pt x="8891" y="36739"/>
                  </a:cubicBezTo>
                  <a:cubicBezTo>
                    <a:pt x="9865" y="36008"/>
                    <a:pt x="10088" y="34668"/>
                    <a:pt x="10231" y="33471"/>
                  </a:cubicBezTo>
                  <a:cubicBezTo>
                    <a:pt x="11266" y="24093"/>
                    <a:pt x="11854" y="16238"/>
                    <a:pt x="11976" y="6800"/>
                  </a:cubicBezTo>
                  <a:cubicBezTo>
                    <a:pt x="11976" y="6800"/>
                    <a:pt x="12240" y="0"/>
                    <a:pt x="7429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316292" y="2899234"/>
              <a:ext cx="93375" cy="781075"/>
            </a:xfrm>
            <a:custGeom>
              <a:rect b="b" l="l" r="r" t="t"/>
              <a:pathLst>
                <a:path extrusionOk="0" h="31243" w="3735">
                  <a:moveTo>
                    <a:pt x="2181" y="0"/>
                  </a:moveTo>
                  <a:cubicBezTo>
                    <a:pt x="2146" y="0"/>
                    <a:pt x="2051" y="65"/>
                    <a:pt x="1908" y="207"/>
                  </a:cubicBezTo>
                  <a:cubicBezTo>
                    <a:pt x="1827" y="268"/>
                    <a:pt x="1726" y="369"/>
                    <a:pt x="1624" y="491"/>
                  </a:cubicBezTo>
                  <a:cubicBezTo>
                    <a:pt x="1543" y="613"/>
                    <a:pt x="1421" y="755"/>
                    <a:pt x="1299" y="917"/>
                  </a:cubicBezTo>
                  <a:cubicBezTo>
                    <a:pt x="832" y="1607"/>
                    <a:pt x="366" y="2764"/>
                    <a:pt x="183" y="4226"/>
                  </a:cubicBezTo>
                  <a:cubicBezTo>
                    <a:pt x="0" y="5708"/>
                    <a:pt x="122" y="7453"/>
                    <a:pt x="284" y="9361"/>
                  </a:cubicBezTo>
                  <a:cubicBezTo>
                    <a:pt x="447" y="11249"/>
                    <a:pt x="629" y="13339"/>
                    <a:pt x="893" y="15532"/>
                  </a:cubicBezTo>
                  <a:cubicBezTo>
                    <a:pt x="1401" y="19916"/>
                    <a:pt x="2071" y="23833"/>
                    <a:pt x="2578" y="26675"/>
                  </a:cubicBezTo>
                  <a:cubicBezTo>
                    <a:pt x="3103" y="29500"/>
                    <a:pt x="3487" y="31242"/>
                    <a:pt x="3611" y="31242"/>
                  </a:cubicBezTo>
                  <a:cubicBezTo>
                    <a:pt x="3612" y="31242"/>
                    <a:pt x="3613" y="31242"/>
                    <a:pt x="3613" y="31242"/>
                  </a:cubicBezTo>
                  <a:cubicBezTo>
                    <a:pt x="3735" y="31222"/>
                    <a:pt x="3552" y="29435"/>
                    <a:pt x="3187" y="26573"/>
                  </a:cubicBezTo>
                  <a:cubicBezTo>
                    <a:pt x="2842" y="23732"/>
                    <a:pt x="2274" y="19794"/>
                    <a:pt x="1766" y="15430"/>
                  </a:cubicBezTo>
                  <a:cubicBezTo>
                    <a:pt x="1502" y="13258"/>
                    <a:pt x="1299" y="11168"/>
                    <a:pt x="1096" y="9280"/>
                  </a:cubicBezTo>
                  <a:cubicBezTo>
                    <a:pt x="873" y="7392"/>
                    <a:pt x="711" y="5687"/>
                    <a:pt x="812" y="4287"/>
                  </a:cubicBezTo>
                  <a:cubicBezTo>
                    <a:pt x="893" y="2886"/>
                    <a:pt x="1238" y="1790"/>
                    <a:pt x="1604" y="1100"/>
                  </a:cubicBezTo>
                  <a:cubicBezTo>
                    <a:pt x="1685" y="938"/>
                    <a:pt x="1766" y="775"/>
                    <a:pt x="1847" y="633"/>
                  </a:cubicBezTo>
                  <a:cubicBezTo>
                    <a:pt x="1908" y="511"/>
                    <a:pt x="1989" y="410"/>
                    <a:pt x="2050" y="308"/>
                  </a:cubicBezTo>
                  <a:cubicBezTo>
                    <a:pt x="2152" y="126"/>
                    <a:pt x="2213" y="24"/>
                    <a:pt x="2192" y="4"/>
                  </a:cubicBezTo>
                  <a:cubicBezTo>
                    <a:pt x="2190" y="1"/>
                    <a:pt x="2186" y="0"/>
                    <a:pt x="2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4378192" y="2849584"/>
              <a:ext cx="94400" cy="921025"/>
            </a:xfrm>
            <a:custGeom>
              <a:rect b="b" l="l" r="r" t="t"/>
              <a:pathLst>
                <a:path extrusionOk="0" h="36841" w="3776">
                  <a:moveTo>
                    <a:pt x="2457" y="1"/>
                  </a:moveTo>
                  <a:cubicBezTo>
                    <a:pt x="2457" y="1"/>
                    <a:pt x="2335" y="62"/>
                    <a:pt x="2132" y="204"/>
                  </a:cubicBezTo>
                  <a:cubicBezTo>
                    <a:pt x="1929" y="346"/>
                    <a:pt x="1624" y="589"/>
                    <a:pt x="1320" y="975"/>
                  </a:cubicBezTo>
                  <a:cubicBezTo>
                    <a:pt x="1015" y="1340"/>
                    <a:pt x="711" y="1848"/>
                    <a:pt x="467" y="2497"/>
                  </a:cubicBezTo>
                  <a:cubicBezTo>
                    <a:pt x="244" y="3147"/>
                    <a:pt x="82" y="3918"/>
                    <a:pt x="41" y="4771"/>
                  </a:cubicBezTo>
                  <a:cubicBezTo>
                    <a:pt x="1" y="5644"/>
                    <a:pt x="41" y="6577"/>
                    <a:pt x="122" y="7592"/>
                  </a:cubicBezTo>
                  <a:cubicBezTo>
                    <a:pt x="183" y="8587"/>
                    <a:pt x="264" y="9662"/>
                    <a:pt x="346" y="10799"/>
                  </a:cubicBezTo>
                  <a:cubicBezTo>
                    <a:pt x="508" y="13052"/>
                    <a:pt x="691" y="15528"/>
                    <a:pt x="914" y="18147"/>
                  </a:cubicBezTo>
                  <a:cubicBezTo>
                    <a:pt x="1360" y="23343"/>
                    <a:pt x="2010" y="28052"/>
                    <a:pt x="2619" y="31421"/>
                  </a:cubicBezTo>
                  <a:cubicBezTo>
                    <a:pt x="2923" y="33106"/>
                    <a:pt x="3208" y="34466"/>
                    <a:pt x="3411" y="35400"/>
                  </a:cubicBezTo>
                  <a:cubicBezTo>
                    <a:pt x="3532" y="35846"/>
                    <a:pt x="3614" y="36212"/>
                    <a:pt x="3674" y="36476"/>
                  </a:cubicBezTo>
                  <a:cubicBezTo>
                    <a:pt x="3695" y="36597"/>
                    <a:pt x="3715" y="36679"/>
                    <a:pt x="3735" y="36760"/>
                  </a:cubicBezTo>
                  <a:cubicBezTo>
                    <a:pt x="3756" y="36821"/>
                    <a:pt x="3776" y="36841"/>
                    <a:pt x="3776" y="36841"/>
                  </a:cubicBezTo>
                  <a:cubicBezTo>
                    <a:pt x="3776" y="36841"/>
                    <a:pt x="3776" y="36821"/>
                    <a:pt x="3756" y="36739"/>
                  </a:cubicBezTo>
                  <a:cubicBezTo>
                    <a:pt x="3735" y="36679"/>
                    <a:pt x="3735" y="36577"/>
                    <a:pt x="3695" y="36455"/>
                  </a:cubicBezTo>
                  <a:cubicBezTo>
                    <a:pt x="3654" y="36212"/>
                    <a:pt x="3573" y="35846"/>
                    <a:pt x="3492" y="35379"/>
                  </a:cubicBezTo>
                  <a:cubicBezTo>
                    <a:pt x="3289" y="34446"/>
                    <a:pt x="3025" y="33086"/>
                    <a:pt x="2741" y="31401"/>
                  </a:cubicBezTo>
                  <a:cubicBezTo>
                    <a:pt x="2152" y="28032"/>
                    <a:pt x="1543" y="23323"/>
                    <a:pt x="1097" y="18127"/>
                  </a:cubicBezTo>
                  <a:cubicBezTo>
                    <a:pt x="873" y="15528"/>
                    <a:pt x="670" y="13032"/>
                    <a:pt x="508" y="10779"/>
                  </a:cubicBezTo>
                  <a:cubicBezTo>
                    <a:pt x="427" y="9642"/>
                    <a:pt x="346" y="8587"/>
                    <a:pt x="264" y="7572"/>
                  </a:cubicBezTo>
                  <a:cubicBezTo>
                    <a:pt x="183" y="6577"/>
                    <a:pt x="122" y="5644"/>
                    <a:pt x="163" y="4791"/>
                  </a:cubicBezTo>
                  <a:cubicBezTo>
                    <a:pt x="204" y="3939"/>
                    <a:pt x="346" y="3167"/>
                    <a:pt x="569" y="2538"/>
                  </a:cubicBezTo>
                  <a:cubicBezTo>
                    <a:pt x="792" y="1888"/>
                    <a:pt x="1097" y="1381"/>
                    <a:pt x="1381" y="1016"/>
                  </a:cubicBezTo>
                  <a:cubicBezTo>
                    <a:pt x="1969" y="265"/>
                    <a:pt x="2477" y="21"/>
                    <a:pt x="2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4410167" y="3803584"/>
              <a:ext cx="39100" cy="700800"/>
            </a:xfrm>
            <a:custGeom>
              <a:rect b="b" l="l" r="r" t="t"/>
              <a:pathLst>
                <a:path extrusionOk="0" h="28032" w="1564">
                  <a:moveTo>
                    <a:pt x="41" y="0"/>
                  </a:moveTo>
                  <a:cubicBezTo>
                    <a:pt x="21" y="0"/>
                    <a:pt x="21" y="102"/>
                    <a:pt x="21" y="284"/>
                  </a:cubicBezTo>
                  <a:cubicBezTo>
                    <a:pt x="21" y="487"/>
                    <a:pt x="21" y="751"/>
                    <a:pt x="0" y="1096"/>
                  </a:cubicBezTo>
                  <a:cubicBezTo>
                    <a:pt x="0" y="1807"/>
                    <a:pt x="0" y="2842"/>
                    <a:pt x="21" y="4121"/>
                  </a:cubicBezTo>
                  <a:cubicBezTo>
                    <a:pt x="41" y="6658"/>
                    <a:pt x="142" y="10169"/>
                    <a:pt x="345" y="14046"/>
                  </a:cubicBezTo>
                  <a:cubicBezTo>
                    <a:pt x="548" y="17923"/>
                    <a:pt x="833" y="21414"/>
                    <a:pt x="1096" y="23951"/>
                  </a:cubicBezTo>
                  <a:cubicBezTo>
                    <a:pt x="1218" y="25210"/>
                    <a:pt x="1320" y="26225"/>
                    <a:pt x="1401" y="26935"/>
                  </a:cubicBezTo>
                  <a:cubicBezTo>
                    <a:pt x="1441" y="27280"/>
                    <a:pt x="1482" y="27544"/>
                    <a:pt x="1502" y="27747"/>
                  </a:cubicBezTo>
                  <a:cubicBezTo>
                    <a:pt x="1543" y="27930"/>
                    <a:pt x="1543" y="28031"/>
                    <a:pt x="1563" y="28031"/>
                  </a:cubicBezTo>
                  <a:cubicBezTo>
                    <a:pt x="1563" y="28031"/>
                    <a:pt x="1563" y="27930"/>
                    <a:pt x="1543" y="27747"/>
                  </a:cubicBezTo>
                  <a:cubicBezTo>
                    <a:pt x="1523" y="27544"/>
                    <a:pt x="1502" y="27280"/>
                    <a:pt x="1482" y="26935"/>
                  </a:cubicBezTo>
                  <a:cubicBezTo>
                    <a:pt x="1421" y="26204"/>
                    <a:pt x="1320" y="25190"/>
                    <a:pt x="1218" y="23931"/>
                  </a:cubicBezTo>
                  <a:cubicBezTo>
                    <a:pt x="995" y="21394"/>
                    <a:pt x="731" y="17903"/>
                    <a:pt x="528" y="14026"/>
                  </a:cubicBezTo>
                  <a:cubicBezTo>
                    <a:pt x="305" y="10149"/>
                    <a:pt x="203" y="6658"/>
                    <a:pt x="142" y="4100"/>
                  </a:cubicBezTo>
                  <a:cubicBezTo>
                    <a:pt x="122" y="2842"/>
                    <a:pt x="81" y="1827"/>
                    <a:pt x="81" y="1096"/>
                  </a:cubicBezTo>
                  <a:cubicBezTo>
                    <a:pt x="61" y="751"/>
                    <a:pt x="61" y="487"/>
                    <a:pt x="61" y="284"/>
                  </a:cubicBezTo>
                  <a:cubicBezTo>
                    <a:pt x="41" y="102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4371592" y="3663534"/>
              <a:ext cx="207575" cy="207550"/>
            </a:xfrm>
            <a:custGeom>
              <a:rect b="b" l="l" r="r" t="t"/>
              <a:pathLst>
                <a:path extrusionOk="0" h="8302" w="8303">
                  <a:moveTo>
                    <a:pt x="4141" y="0"/>
                  </a:moveTo>
                  <a:cubicBezTo>
                    <a:pt x="1848" y="0"/>
                    <a:pt x="1" y="1847"/>
                    <a:pt x="1" y="4141"/>
                  </a:cubicBezTo>
                  <a:cubicBezTo>
                    <a:pt x="1" y="6434"/>
                    <a:pt x="1848" y="8302"/>
                    <a:pt x="4141" y="8302"/>
                  </a:cubicBezTo>
                  <a:cubicBezTo>
                    <a:pt x="6435" y="8302"/>
                    <a:pt x="8302" y="6434"/>
                    <a:pt x="8302" y="4141"/>
                  </a:cubicBezTo>
                  <a:cubicBezTo>
                    <a:pt x="8302" y="1847"/>
                    <a:pt x="6435" y="0"/>
                    <a:pt x="4141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4414717" y="4469559"/>
              <a:ext cx="137050" cy="127175"/>
            </a:xfrm>
            <a:custGeom>
              <a:rect b="b" l="l" r="r" t="t"/>
              <a:pathLst>
                <a:path extrusionOk="0" h="5087" w="5482">
                  <a:moveTo>
                    <a:pt x="2592" y="0"/>
                  </a:moveTo>
                  <a:cubicBezTo>
                    <a:pt x="2158" y="0"/>
                    <a:pt x="1726" y="81"/>
                    <a:pt x="1361" y="296"/>
                  </a:cubicBezTo>
                  <a:cubicBezTo>
                    <a:pt x="752" y="621"/>
                    <a:pt x="387" y="1250"/>
                    <a:pt x="204" y="1879"/>
                  </a:cubicBezTo>
                  <a:cubicBezTo>
                    <a:pt x="21" y="2529"/>
                    <a:pt x="1" y="4417"/>
                    <a:pt x="1" y="5086"/>
                  </a:cubicBezTo>
                  <a:lnTo>
                    <a:pt x="5481" y="5086"/>
                  </a:lnTo>
                  <a:lnTo>
                    <a:pt x="5339" y="2590"/>
                  </a:lnTo>
                  <a:cubicBezTo>
                    <a:pt x="5339" y="1778"/>
                    <a:pt x="5035" y="905"/>
                    <a:pt x="4365" y="438"/>
                  </a:cubicBezTo>
                  <a:cubicBezTo>
                    <a:pt x="3939" y="154"/>
                    <a:pt x="3411" y="32"/>
                    <a:pt x="2883" y="12"/>
                  </a:cubicBezTo>
                  <a:cubicBezTo>
                    <a:pt x="2787" y="5"/>
                    <a:pt x="2689" y="0"/>
                    <a:pt x="2592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4413217" y="4574884"/>
              <a:ext cx="257800" cy="35800"/>
            </a:xfrm>
            <a:custGeom>
              <a:rect b="b" l="l" r="r" t="t"/>
              <a:pathLst>
                <a:path extrusionOk="0" h="1432" w="10312">
                  <a:moveTo>
                    <a:pt x="5988" y="1"/>
                  </a:moveTo>
                  <a:lnTo>
                    <a:pt x="142" y="61"/>
                  </a:lnTo>
                  <a:lnTo>
                    <a:pt x="0" y="1361"/>
                  </a:lnTo>
                  <a:cubicBezTo>
                    <a:pt x="0" y="1361"/>
                    <a:pt x="3223" y="1432"/>
                    <a:pt x="6051" y="1432"/>
                  </a:cubicBezTo>
                  <a:cubicBezTo>
                    <a:pt x="8236" y="1432"/>
                    <a:pt x="10186" y="1389"/>
                    <a:pt x="10230" y="1239"/>
                  </a:cubicBezTo>
                  <a:cubicBezTo>
                    <a:pt x="10311" y="894"/>
                    <a:pt x="5988" y="1"/>
                    <a:pt x="5988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4418792" y="3209059"/>
              <a:ext cx="7625" cy="7000"/>
            </a:xfrm>
            <a:custGeom>
              <a:rect b="b" l="l" r="r" t="t"/>
              <a:pathLst>
                <a:path extrusionOk="0" h="280" w="305">
                  <a:moveTo>
                    <a:pt x="140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82" y="33"/>
                  </a:lnTo>
                  <a:cubicBezTo>
                    <a:pt x="0" y="94"/>
                    <a:pt x="21" y="236"/>
                    <a:pt x="102" y="277"/>
                  </a:cubicBezTo>
                  <a:cubicBezTo>
                    <a:pt x="113" y="279"/>
                    <a:pt x="123" y="280"/>
                    <a:pt x="134" y="280"/>
                  </a:cubicBezTo>
                  <a:cubicBezTo>
                    <a:pt x="224" y="280"/>
                    <a:pt x="305" y="207"/>
                    <a:pt x="305" y="135"/>
                  </a:cubicBezTo>
                  <a:cubicBezTo>
                    <a:pt x="305" y="55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4408142" y="3052984"/>
              <a:ext cx="8050" cy="6975"/>
            </a:xfrm>
            <a:custGeom>
              <a:rect b="b" l="l" r="r" t="t"/>
              <a:pathLst>
                <a:path extrusionOk="0" h="279" w="322">
                  <a:moveTo>
                    <a:pt x="174" y="0"/>
                  </a:moveTo>
                  <a:cubicBezTo>
                    <a:pt x="149" y="0"/>
                    <a:pt x="124" y="8"/>
                    <a:pt x="102" y="24"/>
                  </a:cubicBezTo>
                  <a:lnTo>
                    <a:pt x="81" y="24"/>
                  </a:lnTo>
                  <a:cubicBezTo>
                    <a:pt x="0" y="85"/>
                    <a:pt x="20" y="227"/>
                    <a:pt x="122" y="268"/>
                  </a:cubicBezTo>
                  <a:cubicBezTo>
                    <a:pt x="137" y="275"/>
                    <a:pt x="152" y="279"/>
                    <a:pt x="169" y="279"/>
                  </a:cubicBezTo>
                  <a:cubicBezTo>
                    <a:pt x="242" y="279"/>
                    <a:pt x="321" y="209"/>
                    <a:pt x="305" y="126"/>
                  </a:cubicBezTo>
                  <a:cubicBezTo>
                    <a:pt x="305" y="52"/>
                    <a:pt x="24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4431992" y="3400559"/>
              <a:ext cx="7625" cy="7000"/>
            </a:xfrm>
            <a:custGeom>
              <a:rect b="b" l="l" r="r" t="t"/>
              <a:pathLst>
                <a:path extrusionOk="0" h="280" w="305">
                  <a:moveTo>
                    <a:pt x="155" y="1"/>
                  </a:moveTo>
                  <a:cubicBezTo>
                    <a:pt x="129" y="1"/>
                    <a:pt x="104" y="8"/>
                    <a:pt x="81" y="25"/>
                  </a:cubicBezTo>
                  <a:lnTo>
                    <a:pt x="61" y="25"/>
                  </a:lnTo>
                  <a:cubicBezTo>
                    <a:pt x="0" y="86"/>
                    <a:pt x="20" y="228"/>
                    <a:pt x="102" y="269"/>
                  </a:cubicBezTo>
                  <a:cubicBezTo>
                    <a:pt x="116" y="276"/>
                    <a:pt x="132" y="280"/>
                    <a:pt x="148" y="280"/>
                  </a:cubicBezTo>
                  <a:cubicBezTo>
                    <a:pt x="223" y="280"/>
                    <a:pt x="305" y="210"/>
                    <a:pt x="305" y="127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4458367" y="3616009"/>
              <a:ext cx="7650" cy="7025"/>
            </a:xfrm>
            <a:custGeom>
              <a:rect b="b" l="l" r="r" t="t"/>
              <a:pathLst>
                <a:path extrusionOk="0" h="281" w="306">
                  <a:moveTo>
                    <a:pt x="138" y="1"/>
                  </a:moveTo>
                  <a:cubicBezTo>
                    <a:pt x="118" y="1"/>
                    <a:pt x="99" y="5"/>
                    <a:pt x="82" y="13"/>
                  </a:cubicBezTo>
                  <a:lnTo>
                    <a:pt x="61" y="34"/>
                  </a:lnTo>
                  <a:cubicBezTo>
                    <a:pt x="1" y="95"/>
                    <a:pt x="21" y="237"/>
                    <a:pt x="102" y="277"/>
                  </a:cubicBezTo>
                  <a:cubicBezTo>
                    <a:pt x="111" y="279"/>
                    <a:pt x="120" y="280"/>
                    <a:pt x="129" y="280"/>
                  </a:cubicBezTo>
                  <a:cubicBezTo>
                    <a:pt x="208" y="280"/>
                    <a:pt x="305" y="208"/>
                    <a:pt x="305" y="135"/>
                  </a:cubicBezTo>
                  <a:cubicBezTo>
                    <a:pt x="289" y="55"/>
                    <a:pt x="210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4428442" y="3944534"/>
              <a:ext cx="7625" cy="7000"/>
            </a:xfrm>
            <a:custGeom>
              <a:rect b="b" l="l" r="r" t="t"/>
              <a:pathLst>
                <a:path extrusionOk="0" h="280" w="305">
                  <a:moveTo>
                    <a:pt x="158" y="1"/>
                  </a:moveTo>
                  <a:cubicBezTo>
                    <a:pt x="131" y="1"/>
                    <a:pt x="104" y="9"/>
                    <a:pt x="81" y="25"/>
                  </a:cubicBezTo>
                  <a:cubicBezTo>
                    <a:pt x="0" y="86"/>
                    <a:pt x="20" y="228"/>
                    <a:pt x="102" y="269"/>
                  </a:cubicBezTo>
                  <a:cubicBezTo>
                    <a:pt x="120" y="276"/>
                    <a:pt x="138" y="280"/>
                    <a:pt x="156" y="280"/>
                  </a:cubicBezTo>
                  <a:cubicBezTo>
                    <a:pt x="236" y="280"/>
                    <a:pt x="304" y="210"/>
                    <a:pt x="304" y="127"/>
                  </a:cubicBezTo>
                  <a:cubicBezTo>
                    <a:pt x="304" y="53"/>
                    <a:pt x="230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4444667" y="4114309"/>
              <a:ext cx="8100" cy="7025"/>
            </a:xfrm>
            <a:custGeom>
              <a:rect b="b" l="l" r="r" t="t"/>
              <a:pathLst>
                <a:path extrusionOk="0" h="281" w="324">
                  <a:moveTo>
                    <a:pt x="158" y="1"/>
                  </a:moveTo>
                  <a:cubicBezTo>
                    <a:pt x="139" y="1"/>
                    <a:pt x="119" y="5"/>
                    <a:pt x="102" y="14"/>
                  </a:cubicBezTo>
                  <a:lnTo>
                    <a:pt x="82" y="34"/>
                  </a:lnTo>
                  <a:cubicBezTo>
                    <a:pt x="1" y="95"/>
                    <a:pt x="21" y="237"/>
                    <a:pt x="122" y="278"/>
                  </a:cubicBezTo>
                  <a:cubicBezTo>
                    <a:pt x="131" y="280"/>
                    <a:pt x="140" y="281"/>
                    <a:pt x="149" y="281"/>
                  </a:cubicBezTo>
                  <a:cubicBezTo>
                    <a:pt x="228" y="281"/>
                    <a:pt x="323" y="208"/>
                    <a:pt x="305" y="135"/>
                  </a:cubicBezTo>
                  <a:cubicBezTo>
                    <a:pt x="305" y="56"/>
                    <a:pt x="230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4446692" y="4304609"/>
              <a:ext cx="8100" cy="7025"/>
            </a:xfrm>
            <a:custGeom>
              <a:rect b="b" l="l" r="r" t="t"/>
              <a:pathLst>
                <a:path extrusionOk="0" h="281" w="324">
                  <a:moveTo>
                    <a:pt x="158" y="1"/>
                  </a:moveTo>
                  <a:cubicBezTo>
                    <a:pt x="139" y="1"/>
                    <a:pt x="120" y="5"/>
                    <a:pt x="102" y="13"/>
                  </a:cubicBezTo>
                  <a:lnTo>
                    <a:pt x="82" y="34"/>
                  </a:lnTo>
                  <a:cubicBezTo>
                    <a:pt x="1" y="94"/>
                    <a:pt x="21" y="237"/>
                    <a:pt x="123" y="277"/>
                  </a:cubicBezTo>
                  <a:cubicBezTo>
                    <a:pt x="131" y="279"/>
                    <a:pt x="140" y="280"/>
                    <a:pt x="149" y="280"/>
                  </a:cubicBezTo>
                  <a:cubicBezTo>
                    <a:pt x="228" y="280"/>
                    <a:pt x="323" y="208"/>
                    <a:pt x="305" y="135"/>
                  </a:cubicBezTo>
                  <a:cubicBezTo>
                    <a:pt x="305" y="55"/>
                    <a:pt x="230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4375667" y="3746659"/>
              <a:ext cx="201475" cy="41750"/>
            </a:xfrm>
            <a:custGeom>
              <a:rect b="b" l="l" r="r" t="t"/>
              <a:pathLst>
                <a:path extrusionOk="0" h="1670" w="8059">
                  <a:moveTo>
                    <a:pt x="8052" y="1"/>
                  </a:moveTo>
                  <a:cubicBezTo>
                    <a:pt x="7998" y="1"/>
                    <a:pt x="7635" y="329"/>
                    <a:pt x="6982" y="694"/>
                  </a:cubicBezTo>
                  <a:cubicBezTo>
                    <a:pt x="6313" y="1080"/>
                    <a:pt x="5257" y="1465"/>
                    <a:pt x="4080" y="1486"/>
                  </a:cubicBezTo>
                  <a:cubicBezTo>
                    <a:pt x="4015" y="1488"/>
                    <a:pt x="3951" y="1489"/>
                    <a:pt x="3887" y="1489"/>
                  </a:cubicBezTo>
                  <a:cubicBezTo>
                    <a:pt x="2767" y="1489"/>
                    <a:pt x="1769" y="1163"/>
                    <a:pt x="1116" y="836"/>
                  </a:cubicBezTo>
                  <a:cubicBezTo>
                    <a:pt x="427" y="501"/>
                    <a:pt x="63" y="186"/>
                    <a:pt x="23" y="186"/>
                  </a:cubicBezTo>
                  <a:cubicBezTo>
                    <a:pt x="22" y="186"/>
                    <a:pt x="21" y="186"/>
                    <a:pt x="20" y="187"/>
                  </a:cubicBezTo>
                  <a:cubicBezTo>
                    <a:pt x="0" y="207"/>
                    <a:pt x="102" y="288"/>
                    <a:pt x="264" y="430"/>
                  </a:cubicBezTo>
                  <a:cubicBezTo>
                    <a:pt x="447" y="572"/>
                    <a:pt x="710" y="755"/>
                    <a:pt x="1056" y="938"/>
                  </a:cubicBezTo>
                  <a:cubicBezTo>
                    <a:pt x="1747" y="1313"/>
                    <a:pt x="2785" y="1669"/>
                    <a:pt x="3981" y="1669"/>
                  </a:cubicBezTo>
                  <a:cubicBezTo>
                    <a:pt x="4014" y="1669"/>
                    <a:pt x="4047" y="1669"/>
                    <a:pt x="4080" y="1668"/>
                  </a:cubicBezTo>
                  <a:cubicBezTo>
                    <a:pt x="5298" y="1628"/>
                    <a:pt x="6374" y="1222"/>
                    <a:pt x="7043" y="796"/>
                  </a:cubicBezTo>
                  <a:cubicBezTo>
                    <a:pt x="7388" y="593"/>
                    <a:pt x="7652" y="390"/>
                    <a:pt x="7815" y="247"/>
                  </a:cubicBezTo>
                  <a:cubicBezTo>
                    <a:pt x="7977" y="105"/>
                    <a:pt x="8058" y="4"/>
                    <a:pt x="8058" y="4"/>
                  </a:cubicBezTo>
                  <a:cubicBezTo>
                    <a:pt x="8057" y="2"/>
                    <a:pt x="8055" y="1"/>
                    <a:pt x="805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415742" y="4531609"/>
              <a:ext cx="131950" cy="14975"/>
            </a:xfrm>
            <a:custGeom>
              <a:rect b="b" l="l" r="r" t="t"/>
              <a:pathLst>
                <a:path extrusionOk="0" h="599" w="5278">
                  <a:moveTo>
                    <a:pt x="5241" y="0"/>
                  </a:moveTo>
                  <a:cubicBezTo>
                    <a:pt x="5096" y="0"/>
                    <a:pt x="3999" y="356"/>
                    <a:pt x="2639" y="412"/>
                  </a:cubicBezTo>
                  <a:cubicBezTo>
                    <a:pt x="2465" y="422"/>
                    <a:pt x="2295" y="426"/>
                    <a:pt x="2131" y="426"/>
                  </a:cubicBezTo>
                  <a:cubicBezTo>
                    <a:pt x="1041" y="426"/>
                    <a:pt x="195" y="242"/>
                    <a:pt x="30" y="242"/>
                  </a:cubicBezTo>
                  <a:cubicBezTo>
                    <a:pt x="11" y="242"/>
                    <a:pt x="1" y="244"/>
                    <a:pt x="1" y="250"/>
                  </a:cubicBezTo>
                  <a:cubicBezTo>
                    <a:pt x="1" y="270"/>
                    <a:pt x="285" y="372"/>
                    <a:pt x="752" y="473"/>
                  </a:cubicBezTo>
                  <a:cubicBezTo>
                    <a:pt x="1175" y="544"/>
                    <a:pt x="1736" y="599"/>
                    <a:pt x="2368" y="599"/>
                  </a:cubicBezTo>
                  <a:cubicBezTo>
                    <a:pt x="2463" y="599"/>
                    <a:pt x="2561" y="598"/>
                    <a:pt x="2660" y="595"/>
                  </a:cubicBezTo>
                  <a:cubicBezTo>
                    <a:pt x="3390" y="554"/>
                    <a:pt x="4060" y="412"/>
                    <a:pt x="4527" y="290"/>
                  </a:cubicBezTo>
                  <a:cubicBezTo>
                    <a:pt x="4994" y="148"/>
                    <a:pt x="5278" y="27"/>
                    <a:pt x="5258" y="6"/>
                  </a:cubicBezTo>
                  <a:cubicBezTo>
                    <a:pt x="5258" y="2"/>
                    <a:pt x="5252" y="0"/>
                    <a:pt x="524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37"/>
          <p:cNvSpPr/>
          <p:nvPr/>
        </p:nvSpPr>
        <p:spPr>
          <a:xfrm>
            <a:off x="5638142" y="2597909"/>
            <a:ext cx="333925" cy="333400"/>
          </a:xfrm>
          <a:custGeom>
            <a:rect b="b" l="l" r="r" t="t"/>
            <a:pathLst>
              <a:path extrusionOk="0" h="13336" w="13357">
                <a:moveTo>
                  <a:pt x="4385" y="6069"/>
                </a:moveTo>
                <a:cubicBezTo>
                  <a:pt x="4101" y="7348"/>
                  <a:pt x="4913" y="8606"/>
                  <a:pt x="6192" y="8891"/>
                </a:cubicBezTo>
                <a:cubicBezTo>
                  <a:pt x="7491" y="9175"/>
                  <a:pt x="8749" y="8363"/>
                  <a:pt x="9033" y="7064"/>
                </a:cubicBezTo>
                <a:cubicBezTo>
                  <a:pt x="9297" y="5785"/>
                  <a:pt x="8485" y="4527"/>
                  <a:pt x="7207" y="4242"/>
                </a:cubicBezTo>
                <a:cubicBezTo>
                  <a:pt x="5928" y="3958"/>
                  <a:pt x="4649" y="4770"/>
                  <a:pt x="4385" y="6069"/>
                </a:cubicBezTo>
                <a:close/>
                <a:moveTo>
                  <a:pt x="1828" y="4181"/>
                </a:moveTo>
                <a:cubicBezTo>
                  <a:pt x="2051" y="3735"/>
                  <a:pt x="2315" y="3349"/>
                  <a:pt x="2640" y="2984"/>
                </a:cubicBezTo>
                <a:lnTo>
                  <a:pt x="2193" y="1725"/>
                </a:lnTo>
                <a:lnTo>
                  <a:pt x="4040" y="528"/>
                </a:lnTo>
                <a:lnTo>
                  <a:pt x="5014" y="1462"/>
                </a:lnTo>
                <a:cubicBezTo>
                  <a:pt x="5461" y="1320"/>
                  <a:pt x="5948" y="1238"/>
                  <a:pt x="6435" y="1198"/>
                </a:cubicBezTo>
                <a:lnTo>
                  <a:pt x="7004" y="0"/>
                </a:lnTo>
                <a:lnTo>
                  <a:pt x="9155" y="467"/>
                </a:lnTo>
                <a:lnTo>
                  <a:pt x="9175" y="1807"/>
                </a:lnTo>
                <a:cubicBezTo>
                  <a:pt x="9602" y="2030"/>
                  <a:pt x="10008" y="2294"/>
                  <a:pt x="10353" y="2619"/>
                </a:cubicBezTo>
                <a:lnTo>
                  <a:pt x="11611" y="2172"/>
                </a:lnTo>
                <a:lnTo>
                  <a:pt x="12829" y="4039"/>
                </a:lnTo>
                <a:lnTo>
                  <a:pt x="11875" y="4993"/>
                </a:lnTo>
                <a:cubicBezTo>
                  <a:pt x="12037" y="5440"/>
                  <a:pt x="12119" y="5927"/>
                  <a:pt x="12139" y="6414"/>
                </a:cubicBezTo>
                <a:lnTo>
                  <a:pt x="13357" y="6983"/>
                </a:lnTo>
                <a:lnTo>
                  <a:pt x="12890" y="9134"/>
                </a:lnTo>
                <a:lnTo>
                  <a:pt x="11550" y="9154"/>
                </a:lnTo>
                <a:cubicBezTo>
                  <a:pt x="11327" y="9601"/>
                  <a:pt x="11043" y="9987"/>
                  <a:pt x="10718" y="10352"/>
                </a:cubicBezTo>
                <a:lnTo>
                  <a:pt x="11185" y="11610"/>
                </a:lnTo>
                <a:lnTo>
                  <a:pt x="9318" y="12808"/>
                </a:lnTo>
                <a:lnTo>
                  <a:pt x="8364" y="11874"/>
                </a:lnTo>
                <a:cubicBezTo>
                  <a:pt x="7897" y="12016"/>
                  <a:pt x="7430" y="12098"/>
                  <a:pt x="6943" y="12118"/>
                </a:cubicBezTo>
                <a:lnTo>
                  <a:pt x="6374" y="13336"/>
                </a:lnTo>
                <a:lnTo>
                  <a:pt x="4203" y="12869"/>
                </a:lnTo>
                <a:lnTo>
                  <a:pt x="4182" y="11529"/>
                </a:lnTo>
                <a:cubicBezTo>
                  <a:pt x="3756" y="11306"/>
                  <a:pt x="3350" y="11022"/>
                  <a:pt x="3005" y="10697"/>
                </a:cubicBezTo>
                <a:lnTo>
                  <a:pt x="1747" y="11164"/>
                </a:lnTo>
                <a:lnTo>
                  <a:pt x="549" y="9296"/>
                </a:lnTo>
                <a:lnTo>
                  <a:pt x="1483" y="8342"/>
                </a:lnTo>
                <a:cubicBezTo>
                  <a:pt x="1341" y="7896"/>
                  <a:pt x="1239" y="7409"/>
                  <a:pt x="1219" y="6922"/>
                </a:cubicBezTo>
                <a:lnTo>
                  <a:pt x="1" y="6353"/>
                </a:lnTo>
                <a:lnTo>
                  <a:pt x="488" y="4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7"/>
          <p:cNvSpPr/>
          <p:nvPr/>
        </p:nvSpPr>
        <p:spPr>
          <a:xfrm>
            <a:off x="5309342" y="2681109"/>
            <a:ext cx="241550" cy="241075"/>
          </a:xfrm>
          <a:custGeom>
            <a:rect b="b" l="l" r="r" t="t"/>
            <a:pathLst>
              <a:path extrusionOk="0" h="9643" w="9662">
                <a:moveTo>
                  <a:pt x="4834" y="3027"/>
                </a:moveTo>
                <a:cubicBezTo>
                  <a:pt x="4953" y="3027"/>
                  <a:pt x="5075" y="3039"/>
                  <a:pt x="5196" y="3066"/>
                </a:cubicBezTo>
                <a:cubicBezTo>
                  <a:pt x="6130" y="3269"/>
                  <a:pt x="6719" y="4182"/>
                  <a:pt x="6516" y="5116"/>
                </a:cubicBezTo>
                <a:cubicBezTo>
                  <a:pt x="6357" y="5925"/>
                  <a:pt x="5650" y="6475"/>
                  <a:pt x="4856" y="6475"/>
                </a:cubicBezTo>
                <a:cubicBezTo>
                  <a:pt x="4734" y="6475"/>
                  <a:pt x="4610" y="6462"/>
                  <a:pt x="4486" y="6435"/>
                </a:cubicBezTo>
                <a:cubicBezTo>
                  <a:pt x="3552" y="6232"/>
                  <a:pt x="2964" y="5319"/>
                  <a:pt x="3166" y="4385"/>
                </a:cubicBezTo>
                <a:cubicBezTo>
                  <a:pt x="3325" y="3591"/>
                  <a:pt x="4037" y="3027"/>
                  <a:pt x="4834" y="3027"/>
                </a:cubicBezTo>
                <a:close/>
                <a:moveTo>
                  <a:pt x="5034" y="1"/>
                </a:moveTo>
                <a:lnTo>
                  <a:pt x="4628" y="874"/>
                </a:lnTo>
                <a:cubicBezTo>
                  <a:pt x="4283" y="894"/>
                  <a:pt x="3938" y="955"/>
                  <a:pt x="3593" y="1077"/>
                </a:cubicBezTo>
                <a:lnTo>
                  <a:pt x="2903" y="387"/>
                </a:lnTo>
                <a:lnTo>
                  <a:pt x="1563" y="1259"/>
                </a:lnTo>
                <a:lnTo>
                  <a:pt x="1888" y="2173"/>
                </a:lnTo>
                <a:cubicBezTo>
                  <a:pt x="1664" y="2437"/>
                  <a:pt x="1461" y="2721"/>
                  <a:pt x="1299" y="3025"/>
                </a:cubicBezTo>
                <a:lnTo>
                  <a:pt x="325" y="3046"/>
                </a:lnTo>
                <a:lnTo>
                  <a:pt x="0" y="4609"/>
                </a:lnTo>
                <a:lnTo>
                  <a:pt x="873" y="5014"/>
                </a:lnTo>
                <a:cubicBezTo>
                  <a:pt x="893" y="5380"/>
                  <a:pt x="954" y="5725"/>
                  <a:pt x="1076" y="6050"/>
                </a:cubicBezTo>
                <a:lnTo>
                  <a:pt x="386" y="6740"/>
                </a:lnTo>
                <a:lnTo>
                  <a:pt x="1259" y="8100"/>
                </a:lnTo>
                <a:lnTo>
                  <a:pt x="2172" y="7755"/>
                </a:lnTo>
                <a:cubicBezTo>
                  <a:pt x="2436" y="7978"/>
                  <a:pt x="2720" y="8181"/>
                  <a:pt x="3045" y="8343"/>
                </a:cubicBezTo>
                <a:lnTo>
                  <a:pt x="3045" y="9318"/>
                </a:lnTo>
                <a:lnTo>
                  <a:pt x="4628" y="9642"/>
                </a:lnTo>
                <a:lnTo>
                  <a:pt x="5034" y="8770"/>
                </a:lnTo>
                <a:cubicBezTo>
                  <a:pt x="5379" y="8749"/>
                  <a:pt x="5724" y="8688"/>
                  <a:pt x="6049" y="8587"/>
                </a:cubicBezTo>
                <a:lnTo>
                  <a:pt x="6739" y="9257"/>
                </a:lnTo>
                <a:lnTo>
                  <a:pt x="8099" y="8384"/>
                </a:lnTo>
                <a:lnTo>
                  <a:pt x="7754" y="7470"/>
                </a:lnTo>
                <a:cubicBezTo>
                  <a:pt x="7997" y="7227"/>
                  <a:pt x="8180" y="6922"/>
                  <a:pt x="8342" y="6618"/>
                </a:cubicBezTo>
                <a:lnTo>
                  <a:pt x="9317" y="6598"/>
                </a:lnTo>
                <a:lnTo>
                  <a:pt x="9662" y="5035"/>
                </a:lnTo>
                <a:lnTo>
                  <a:pt x="8769" y="4629"/>
                </a:lnTo>
                <a:cubicBezTo>
                  <a:pt x="8748" y="4263"/>
                  <a:pt x="8687" y="3918"/>
                  <a:pt x="8586" y="3594"/>
                </a:cubicBezTo>
                <a:lnTo>
                  <a:pt x="9256" y="2904"/>
                </a:lnTo>
                <a:lnTo>
                  <a:pt x="8383" y="1564"/>
                </a:lnTo>
                <a:lnTo>
                  <a:pt x="7470" y="1889"/>
                </a:lnTo>
                <a:cubicBezTo>
                  <a:pt x="7226" y="1665"/>
                  <a:pt x="6942" y="1462"/>
                  <a:pt x="6617" y="1300"/>
                </a:cubicBezTo>
                <a:lnTo>
                  <a:pt x="6597" y="326"/>
                </a:lnTo>
                <a:lnTo>
                  <a:pt x="50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7"/>
          <p:cNvSpPr/>
          <p:nvPr/>
        </p:nvSpPr>
        <p:spPr>
          <a:xfrm rot="5400000">
            <a:off x="7958592" y="1401809"/>
            <a:ext cx="162400" cy="162400"/>
          </a:xfrm>
          <a:custGeom>
            <a:rect b="b" l="l" r="r" t="t"/>
            <a:pathLst>
              <a:path extrusionOk="0" h="6496" w="6496">
                <a:moveTo>
                  <a:pt x="3239" y="2042"/>
                </a:moveTo>
                <a:cubicBezTo>
                  <a:pt x="3322" y="2042"/>
                  <a:pt x="3406" y="2052"/>
                  <a:pt x="3491" y="2071"/>
                </a:cubicBezTo>
                <a:cubicBezTo>
                  <a:pt x="4121" y="2213"/>
                  <a:pt x="4526" y="2822"/>
                  <a:pt x="4384" y="3451"/>
                </a:cubicBezTo>
                <a:cubicBezTo>
                  <a:pt x="4278" y="4002"/>
                  <a:pt x="3782" y="4367"/>
                  <a:pt x="3251" y="4367"/>
                </a:cubicBezTo>
                <a:cubicBezTo>
                  <a:pt x="3176" y="4367"/>
                  <a:pt x="3100" y="4359"/>
                  <a:pt x="3024" y="4344"/>
                </a:cubicBezTo>
                <a:cubicBezTo>
                  <a:pt x="2395" y="4202"/>
                  <a:pt x="1989" y="3593"/>
                  <a:pt x="2131" y="2964"/>
                </a:cubicBezTo>
                <a:cubicBezTo>
                  <a:pt x="2237" y="2420"/>
                  <a:pt x="2707" y="2042"/>
                  <a:pt x="3239" y="2042"/>
                </a:cubicBezTo>
                <a:close/>
                <a:moveTo>
                  <a:pt x="3390" y="0"/>
                </a:moveTo>
                <a:lnTo>
                  <a:pt x="3106" y="589"/>
                </a:lnTo>
                <a:cubicBezTo>
                  <a:pt x="2882" y="609"/>
                  <a:pt x="2639" y="650"/>
                  <a:pt x="2416" y="731"/>
                </a:cubicBezTo>
                <a:lnTo>
                  <a:pt x="1949" y="264"/>
                </a:lnTo>
                <a:lnTo>
                  <a:pt x="1056" y="853"/>
                </a:lnTo>
                <a:lnTo>
                  <a:pt x="1279" y="1462"/>
                </a:lnTo>
                <a:cubicBezTo>
                  <a:pt x="1116" y="1645"/>
                  <a:pt x="974" y="1827"/>
                  <a:pt x="873" y="2051"/>
                </a:cubicBezTo>
                <a:lnTo>
                  <a:pt x="223" y="2051"/>
                </a:lnTo>
                <a:lnTo>
                  <a:pt x="0" y="3106"/>
                </a:lnTo>
                <a:lnTo>
                  <a:pt x="589" y="3390"/>
                </a:lnTo>
                <a:cubicBezTo>
                  <a:pt x="609" y="3634"/>
                  <a:pt x="650" y="3857"/>
                  <a:pt x="711" y="4080"/>
                </a:cubicBezTo>
                <a:lnTo>
                  <a:pt x="264" y="4547"/>
                </a:lnTo>
                <a:lnTo>
                  <a:pt x="853" y="5461"/>
                </a:lnTo>
                <a:lnTo>
                  <a:pt x="1462" y="5217"/>
                </a:lnTo>
                <a:cubicBezTo>
                  <a:pt x="1624" y="5379"/>
                  <a:pt x="1827" y="5521"/>
                  <a:pt x="2050" y="5623"/>
                </a:cubicBezTo>
                <a:lnTo>
                  <a:pt x="2050" y="6272"/>
                </a:lnTo>
                <a:lnTo>
                  <a:pt x="3106" y="6496"/>
                </a:lnTo>
                <a:lnTo>
                  <a:pt x="3370" y="5907"/>
                </a:lnTo>
                <a:cubicBezTo>
                  <a:pt x="3613" y="5907"/>
                  <a:pt x="3857" y="5846"/>
                  <a:pt x="4080" y="5785"/>
                </a:cubicBezTo>
                <a:lnTo>
                  <a:pt x="4547" y="6232"/>
                </a:lnTo>
                <a:lnTo>
                  <a:pt x="5440" y="5643"/>
                </a:lnTo>
                <a:lnTo>
                  <a:pt x="5217" y="5034"/>
                </a:lnTo>
                <a:cubicBezTo>
                  <a:pt x="5379" y="4872"/>
                  <a:pt x="5521" y="4669"/>
                  <a:pt x="5623" y="4466"/>
                </a:cubicBezTo>
                <a:lnTo>
                  <a:pt x="6272" y="4446"/>
                </a:lnTo>
                <a:lnTo>
                  <a:pt x="6495" y="3390"/>
                </a:lnTo>
                <a:lnTo>
                  <a:pt x="5907" y="3126"/>
                </a:lnTo>
                <a:cubicBezTo>
                  <a:pt x="5886" y="2883"/>
                  <a:pt x="5846" y="2639"/>
                  <a:pt x="5785" y="2436"/>
                </a:cubicBezTo>
                <a:lnTo>
                  <a:pt x="6231" y="1969"/>
                </a:lnTo>
                <a:lnTo>
                  <a:pt x="5643" y="1056"/>
                </a:lnTo>
                <a:lnTo>
                  <a:pt x="5034" y="1279"/>
                </a:lnTo>
                <a:cubicBezTo>
                  <a:pt x="4851" y="1117"/>
                  <a:pt x="4669" y="995"/>
                  <a:pt x="4445" y="873"/>
                </a:cubicBezTo>
                <a:lnTo>
                  <a:pt x="4445" y="224"/>
                </a:lnTo>
                <a:lnTo>
                  <a:pt x="33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7"/>
          <p:cNvSpPr/>
          <p:nvPr/>
        </p:nvSpPr>
        <p:spPr>
          <a:xfrm rot="5400000">
            <a:off x="7622405" y="1660846"/>
            <a:ext cx="333925" cy="333400"/>
          </a:xfrm>
          <a:custGeom>
            <a:rect b="b" l="l" r="r" t="t"/>
            <a:pathLst>
              <a:path extrusionOk="0" h="13336" w="13357">
                <a:moveTo>
                  <a:pt x="4385" y="6069"/>
                </a:moveTo>
                <a:cubicBezTo>
                  <a:pt x="4101" y="7348"/>
                  <a:pt x="4913" y="8606"/>
                  <a:pt x="6192" y="8891"/>
                </a:cubicBezTo>
                <a:cubicBezTo>
                  <a:pt x="7491" y="9175"/>
                  <a:pt x="8749" y="8363"/>
                  <a:pt x="9033" y="7064"/>
                </a:cubicBezTo>
                <a:cubicBezTo>
                  <a:pt x="9297" y="5785"/>
                  <a:pt x="8485" y="4527"/>
                  <a:pt x="7207" y="4242"/>
                </a:cubicBezTo>
                <a:cubicBezTo>
                  <a:pt x="5928" y="3958"/>
                  <a:pt x="4649" y="4770"/>
                  <a:pt x="4385" y="6069"/>
                </a:cubicBezTo>
                <a:close/>
                <a:moveTo>
                  <a:pt x="1828" y="4181"/>
                </a:moveTo>
                <a:cubicBezTo>
                  <a:pt x="2051" y="3735"/>
                  <a:pt x="2315" y="3349"/>
                  <a:pt x="2640" y="2984"/>
                </a:cubicBezTo>
                <a:lnTo>
                  <a:pt x="2193" y="1725"/>
                </a:lnTo>
                <a:lnTo>
                  <a:pt x="4040" y="528"/>
                </a:lnTo>
                <a:lnTo>
                  <a:pt x="5014" y="1462"/>
                </a:lnTo>
                <a:cubicBezTo>
                  <a:pt x="5461" y="1320"/>
                  <a:pt x="5948" y="1238"/>
                  <a:pt x="6435" y="1198"/>
                </a:cubicBezTo>
                <a:lnTo>
                  <a:pt x="7004" y="0"/>
                </a:lnTo>
                <a:lnTo>
                  <a:pt x="9155" y="467"/>
                </a:lnTo>
                <a:lnTo>
                  <a:pt x="9175" y="1807"/>
                </a:lnTo>
                <a:cubicBezTo>
                  <a:pt x="9602" y="2030"/>
                  <a:pt x="10008" y="2294"/>
                  <a:pt x="10353" y="2619"/>
                </a:cubicBezTo>
                <a:lnTo>
                  <a:pt x="11611" y="2172"/>
                </a:lnTo>
                <a:lnTo>
                  <a:pt x="12829" y="4039"/>
                </a:lnTo>
                <a:lnTo>
                  <a:pt x="11875" y="4993"/>
                </a:lnTo>
                <a:cubicBezTo>
                  <a:pt x="12037" y="5440"/>
                  <a:pt x="12119" y="5927"/>
                  <a:pt x="12139" y="6414"/>
                </a:cubicBezTo>
                <a:lnTo>
                  <a:pt x="13357" y="6983"/>
                </a:lnTo>
                <a:lnTo>
                  <a:pt x="12890" y="9134"/>
                </a:lnTo>
                <a:lnTo>
                  <a:pt x="11550" y="9154"/>
                </a:lnTo>
                <a:cubicBezTo>
                  <a:pt x="11327" y="9601"/>
                  <a:pt x="11043" y="9987"/>
                  <a:pt x="10718" y="10352"/>
                </a:cubicBezTo>
                <a:lnTo>
                  <a:pt x="11185" y="11610"/>
                </a:lnTo>
                <a:lnTo>
                  <a:pt x="9318" y="12808"/>
                </a:lnTo>
                <a:lnTo>
                  <a:pt x="8364" y="11874"/>
                </a:lnTo>
                <a:cubicBezTo>
                  <a:pt x="7897" y="12016"/>
                  <a:pt x="7430" y="12098"/>
                  <a:pt x="6943" y="12118"/>
                </a:cubicBezTo>
                <a:lnTo>
                  <a:pt x="6374" y="13336"/>
                </a:lnTo>
                <a:lnTo>
                  <a:pt x="4203" y="12869"/>
                </a:lnTo>
                <a:lnTo>
                  <a:pt x="4182" y="11529"/>
                </a:lnTo>
                <a:cubicBezTo>
                  <a:pt x="3756" y="11306"/>
                  <a:pt x="3350" y="11022"/>
                  <a:pt x="3005" y="10697"/>
                </a:cubicBezTo>
                <a:lnTo>
                  <a:pt x="1747" y="11164"/>
                </a:lnTo>
                <a:lnTo>
                  <a:pt x="549" y="9296"/>
                </a:lnTo>
                <a:lnTo>
                  <a:pt x="1483" y="8342"/>
                </a:lnTo>
                <a:cubicBezTo>
                  <a:pt x="1341" y="7896"/>
                  <a:pt x="1239" y="7409"/>
                  <a:pt x="1219" y="6922"/>
                </a:cubicBezTo>
                <a:lnTo>
                  <a:pt x="1" y="6353"/>
                </a:lnTo>
                <a:lnTo>
                  <a:pt x="488" y="4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"/>
          <p:cNvSpPr/>
          <p:nvPr/>
        </p:nvSpPr>
        <p:spPr>
          <a:xfrm rot="5400000">
            <a:off x="7631555" y="1332021"/>
            <a:ext cx="241550" cy="241075"/>
          </a:xfrm>
          <a:custGeom>
            <a:rect b="b" l="l" r="r" t="t"/>
            <a:pathLst>
              <a:path extrusionOk="0" h="9643" w="9662">
                <a:moveTo>
                  <a:pt x="4834" y="3027"/>
                </a:moveTo>
                <a:cubicBezTo>
                  <a:pt x="4953" y="3027"/>
                  <a:pt x="5075" y="3039"/>
                  <a:pt x="5196" y="3066"/>
                </a:cubicBezTo>
                <a:cubicBezTo>
                  <a:pt x="6130" y="3269"/>
                  <a:pt x="6719" y="4182"/>
                  <a:pt x="6516" y="5116"/>
                </a:cubicBezTo>
                <a:cubicBezTo>
                  <a:pt x="6357" y="5925"/>
                  <a:pt x="5650" y="6475"/>
                  <a:pt x="4856" y="6475"/>
                </a:cubicBezTo>
                <a:cubicBezTo>
                  <a:pt x="4734" y="6475"/>
                  <a:pt x="4610" y="6462"/>
                  <a:pt x="4486" y="6435"/>
                </a:cubicBezTo>
                <a:cubicBezTo>
                  <a:pt x="3552" y="6232"/>
                  <a:pt x="2964" y="5319"/>
                  <a:pt x="3166" y="4385"/>
                </a:cubicBezTo>
                <a:cubicBezTo>
                  <a:pt x="3325" y="3591"/>
                  <a:pt x="4037" y="3027"/>
                  <a:pt x="4834" y="3027"/>
                </a:cubicBezTo>
                <a:close/>
                <a:moveTo>
                  <a:pt x="5034" y="1"/>
                </a:moveTo>
                <a:lnTo>
                  <a:pt x="4628" y="874"/>
                </a:lnTo>
                <a:cubicBezTo>
                  <a:pt x="4283" y="894"/>
                  <a:pt x="3938" y="955"/>
                  <a:pt x="3593" y="1077"/>
                </a:cubicBezTo>
                <a:lnTo>
                  <a:pt x="2903" y="387"/>
                </a:lnTo>
                <a:lnTo>
                  <a:pt x="1563" y="1259"/>
                </a:lnTo>
                <a:lnTo>
                  <a:pt x="1888" y="2173"/>
                </a:lnTo>
                <a:cubicBezTo>
                  <a:pt x="1664" y="2437"/>
                  <a:pt x="1461" y="2721"/>
                  <a:pt x="1299" y="3025"/>
                </a:cubicBezTo>
                <a:lnTo>
                  <a:pt x="325" y="3046"/>
                </a:lnTo>
                <a:lnTo>
                  <a:pt x="0" y="4609"/>
                </a:lnTo>
                <a:lnTo>
                  <a:pt x="873" y="5014"/>
                </a:lnTo>
                <a:cubicBezTo>
                  <a:pt x="893" y="5380"/>
                  <a:pt x="954" y="5725"/>
                  <a:pt x="1076" y="6050"/>
                </a:cubicBezTo>
                <a:lnTo>
                  <a:pt x="386" y="6740"/>
                </a:lnTo>
                <a:lnTo>
                  <a:pt x="1259" y="8100"/>
                </a:lnTo>
                <a:lnTo>
                  <a:pt x="2172" y="7755"/>
                </a:lnTo>
                <a:cubicBezTo>
                  <a:pt x="2436" y="7978"/>
                  <a:pt x="2720" y="8181"/>
                  <a:pt x="3045" y="8343"/>
                </a:cubicBezTo>
                <a:lnTo>
                  <a:pt x="3045" y="9318"/>
                </a:lnTo>
                <a:lnTo>
                  <a:pt x="4628" y="9642"/>
                </a:lnTo>
                <a:lnTo>
                  <a:pt x="5034" y="8770"/>
                </a:lnTo>
                <a:cubicBezTo>
                  <a:pt x="5379" y="8749"/>
                  <a:pt x="5724" y="8688"/>
                  <a:pt x="6049" y="8587"/>
                </a:cubicBezTo>
                <a:lnTo>
                  <a:pt x="6739" y="9257"/>
                </a:lnTo>
                <a:lnTo>
                  <a:pt x="8099" y="8384"/>
                </a:lnTo>
                <a:lnTo>
                  <a:pt x="7754" y="7470"/>
                </a:lnTo>
                <a:cubicBezTo>
                  <a:pt x="7997" y="7227"/>
                  <a:pt x="8180" y="6922"/>
                  <a:pt x="8342" y="6618"/>
                </a:cubicBezTo>
                <a:lnTo>
                  <a:pt x="9317" y="6598"/>
                </a:lnTo>
                <a:lnTo>
                  <a:pt x="9662" y="5035"/>
                </a:lnTo>
                <a:lnTo>
                  <a:pt x="8769" y="4629"/>
                </a:lnTo>
                <a:cubicBezTo>
                  <a:pt x="8748" y="4263"/>
                  <a:pt x="8687" y="3918"/>
                  <a:pt x="8586" y="3594"/>
                </a:cubicBezTo>
                <a:lnTo>
                  <a:pt x="9256" y="2904"/>
                </a:lnTo>
                <a:lnTo>
                  <a:pt x="8383" y="1564"/>
                </a:lnTo>
                <a:lnTo>
                  <a:pt x="7470" y="1889"/>
                </a:lnTo>
                <a:cubicBezTo>
                  <a:pt x="7226" y="1665"/>
                  <a:pt x="6942" y="1462"/>
                  <a:pt x="6617" y="1300"/>
                </a:cubicBezTo>
                <a:lnTo>
                  <a:pt x="6597" y="326"/>
                </a:lnTo>
                <a:lnTo>
                  <a:pt x="5034" y="1"/>
                </a:lnTo>
                <a:close/>
              </a:path>
            </a:pathLst>
          </a:custGeom>
          <a:solidFill>
            <a:srgbClr val="2B3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"/>
          <p:cNvSpPr txBox="1"/>
          <p:nvPr/>
        </p:nvSpPr>
        <p:spPr>
          <a:xfrm>
            <a:off x="1262924" y="1963575"/>
            <a:ext cx="3978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Poor working conditions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0" name="Google Shape;520;p37"/>
          <p:cNvSpPr txBox="1"/>
          <p:nvPr/>
        </p:nvSpPr>
        <p:spPr>
          <a:xfrm>
            <a:off x="1262925" y="2278950"/>
            <a:ext cx="39786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When 349 publishing employees are 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surveyed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they found out that the publishing is 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highly qualified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predominantly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unpaid for overtime</a:t>
            </a:r>
            <a:endParaRPr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21" name="Google Shape;521;p37"/>
          <p:cNvGrpSpPr/>
          <p:nvPr/>
        </p:nvGrpSpPr>
        <p:grpSpPr>
          <a:xfrm>
            <a:off x="1484981" y="633232"/>
            <a:ext cx="772605" cy="196301"/>
            <a:chOff x="2641350" y="846250"/>
            <a:chExt cx="413600" cy="105075"/>
          </a:xfrm>
        </p:grpSpPr>
        <p:sp>
          <p:nvSpPr>
            <p:cNvPr id="522" name="Google Shape;522;p3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37"/>
          <p:cNvGrpSpPr/>
          <p:nvPr/>
        </p:nvGrpSpPr>
        <p:grpSpPr>
          <a:xfrm rot="10800000">
            <a:off x="6895181" y="633232"/>
            <a:ext cx="772605" cy="196301"/>
            <a:chOff x="2641350" y="846250"/>
            <a:chExt cx="413600" cy="105075"/>
          </a:xfrm>
        </p:grpSpPr>
        <p:sp>
          <p:nvSpPr>
            <p:cNvPr id="527" name="Google Shape;527;p3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37"/>
          <p:cNvSpPr txBox="1"/>
          <p:nvPr/>
        </p:nvSpPr>
        <p:spPr>
          <a:xfrm>
            <a:off x="1262924" y="3481825"/>
            <a:ext cx="3978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LOW WAGES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2" name="Google Shape;532;p37"/>
          <p:cNvSpPr txBox="1"/>
          <p:nvPr/>
        </p:nvSpPr>
        <p:spPr>
          <a:xfrm>
            <a:off x="1262925" y="3797200"/>
            <a:ext cx="39786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Yearly wage is as low as $45,000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compared to an</a:t>
            </a: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average full-time Australian salary of about $80,000,</a:t>
            </a: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is unlikely to increase as you progress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4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RELATIONSHIP BETWEEN SENTIMENT SCORE AND STARS RATING</a:t>
            </a:r>
            <a:endParaRPr/>
          </a:p>
        </p:txBody>
      </p:sp>
      <p:grpSp>
        <p:nvGrpSpPr>
          <p:cNvPr id="1012" name="Google Shape;1012;p64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013" name="Google Shape;1013;p6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64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018" name="Google Shape;1018;p6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0" name="Google Shape;10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850" y="1048150"/>
            <a:ext cx="4938275" cy="41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475" y="1223925"/>
            <a:ext cx="4269399" cy="37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5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ANALYZING THE NUMERICAL VARIABLES </a:t>
            </a:r>
            <a:endParaRPr/>
          </a:p>
        </p:txBody>
      </p:sp>
      <p:grpSp>
        <p:nvGrpSpPr>
          <p:cNvPr id="1027" name="Google Shape;1027;p65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028" name="Google Shape;1028;p6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65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033" name="Google Shape;1033;p6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5" name="Google Shape;10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850" y="1048150"/>
            <a:ext cx="4938275" cy="41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600" y="1257425"/>
            <a:ext cx="3919676" cy="368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6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66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6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66"/>
          <p:cNvSpPr txBox="1"/>
          <p:nvPr>
            <p:ph type="title"/>
          </p:nvPr>
        </p:nvSpPr>
        <p:spPr>
          <a:xfrm>
            <a:off x="882400" y="2556000"/>
            <a:ext cx="59982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Machine learning</a:t>
            </a:r>
            <a:endParaRPr sz="6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models</a:t>
            </a:r>
            <a:endParaRPr sz="6900"/>
          </a:p>
        </p:txBody>
      </p:sp>
      <p:sp>
        <p:nvSpPr>
          <p:cNvPr id="1045" name="Google Shape;1045;p66"/>
          <p:cNvSpPr txBox="1"/>
          <p:nvPr>
            <p:ph idx="2" type="title"/>
          </p:nvPr>
        </p:nvSpPr>
        <p:spPr>
          <a:xfrm>
            <a:off x="962942" y="14253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grpSp>
        <p:nvGrpSpPr>
          <p:cNvPr id="1046" name="Google Shape;1046;p66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1047" name="Google Shape;1047;p6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51" name="Google Shape;1051;p66"/>
          <p:cNvCxnSpPr/>
          <p:nvPr/>
        </p:nvCxnSpPr>
        <p:spPr>
          <a:xfrm>
            <a:off x="380800" y="43984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6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7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NON-TEXTUAL</a:t>
            </a:r>
            <a:endParaRPr/>
          </a:p>
        </p:txBody>
      </p:sp>
      <p:sp>
        <p:nvSpPr>
          <p:cNvPr id="1058" name="Google Shape;1058;p67"/>
          <p:cNvSpPr txBox="1"/>
          <p:nvPr>
            <p:ph idx="1" type="subTitle"/>
          </p:nvPr>
        </p:nvSpPr>
        <p:spPr>
          <a:xfrm>
            <a:off x="872400" y="3094225"/>
            <a:ext cx="2531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umber of reviews, User rating, Difference between average and user rating</a:t>
            </a:r>
            <a:endParaRPr/>
          </a:p>
        </p:txBody>
      </p:sp>
      <p:sp>
        <p:nvSpPr>
          <p:cNvPr id="1059" name="Google Shape;1059;p67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TEXTUAL</a:t>
            </a:r>
            <a:endParaRPr/>
          </a:p>
        </p:txBody>
      </p:sp>
      <p:sp>
        <p:nvSpPr>
          <p:cNvPr id="1060" name="Google Shape;1060;p67"/>
          <p:cNvSpPr txBox="1"/>
          <p:nvPr>
            <p:ph idx="3" type="subTitle"/>
          </p:nvPr>
        </p:nvSpPr>
        <p:spPr>
          <a:xfrm>
            <a:off x="3403800" y="3094225"/>
            <a:ext cx="2531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length of Review, Percentage of nouns, adjectives, verbs, A</a:t>
            </a:r>
            <a:r>
              <a:rPr lang="en"/>
              <a:t>verage word and sentence length, Quote, Sentiment </a:t>
            </a:r>
            <a:endParaRPr/>
          </a:p>
        </p:txBody>
      </p:sp>
      <p:sp>
        <p:nvSpPr>
          <p:cNvPr id="1061" name="Google Shape;1061;p67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Non-textual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textual</a:t>
            </a:r>
            <a:endParaRPr/>
          </a:p>
        </p:txBody>
      </p:sp>
      <p:sp>
        <p:nvSpPr>
          <p:cNvPr id="1062" name="Google Shape;1062;p67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 of Non-textual and textual variables</a:t>
            </a:r>
            <a:endParaRPr/>
          </a:p>
        </p:txBody>
      </p:sp>
      <p:pic>
        <p:nvPicPr>
          <p:cNvPr id="1063" name="Google Shape;10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7"/>
          <p:cNvSpPr/>
          <p:nvPr/>
        </p:nvSpPr>
        <p:spPr>
          <a:xfrm>
            <a:off x="1863784" y="1932783"/>
            <a:ext cx="548632" cy="548649"/>
          </a:xfrm>
          <a:custGeom>
            <a:rect b="b" l="l" r="r" t="t"/>
            <a:pathLst>
              <a:path extrusionOk="0" h="12698" w="12887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67"/>
          <p:cNvGrpSpPr/>
          <p:nvPr/>
        </p:nvGrpSpPr>
        <p:grpSpPr>
          <a:xfrm>
            <a:off x="6829085" y="1845817"/>
            <a:ext cx="548630" cy="548630"/>
            <a:chOff x="-24338900" y="2710600"/>
            <a:chExt cx="295375" cy="295375"/>
          </a:xfrm>
        </p:grpSpPr>
        <p:sp>
          <p:nvSpPr>
            <p:cNvPr id="1069" name="Google Shape;1069;p67"/>
            <p:cNvSpPr/>
            <p:nvPr/>
          </p:nvSpPr>
          <p:spPr>
            <a:xfrm>
              <a:off x="-24250700" y="281692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7"/>
            <p:cNvSpPr/>
            <p:nvPr/>
          </p:nvSpPr>
          <p:spPr>
            <a:xfrm>
              <a:off x="-24338900" y="2710600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67"/>
          <p:cNvSpPr/>
          <p:nvPr/>
        </p:nvSpPr>
        <p:spPr>
          <a:xfrm>
            <a:off x="6902550" y="1919281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2" name="Google Shape;1072;p67"/>
          <p:cNvGrpSpPr/>
          <p:nvPr/>
        </p:nvGrpSpPr>
        <p:grpSpPr>
          <a:xfrm>
            <a:off x="872404" y="1653870"/>
            <a:ext cx="755358" cy="191930"/>
            <a:chOff x="2641350" y="846250"/>
            <a:chExt cx="413600" cy="105075"/>
          </a:xfrm>
        </p:grpSpPr>
        <p:sp>
          <p:nvSpPr>
            <p:cNvPr id="1073" name="Google Shape;1073;p6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7" name="Google Shape;1077;p67"/>
          <p:cNvSpPr txBox="1"/>
          <p:nvPr/>
        </p:nvSpPr>
        <p:spPr>
          <a:xfrm>
            <a:off x="720000" y="818150"/>
            <a:ext cx="77040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We try to determine a review popularity based on three categories: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78" name="Google Shape;107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913" y="1706038"/>
            <a:ext cx="1002162" cy="100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8"/>
          <p:cNvSpPr/>
          <p:nvPr/>
        </p:nvSpPr>
        <p:spPr>
          <a:xfrm>
            <a:off x="4759004" y="2607925"/>
            <a:ext cx="3669900" cy="200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8"/>
          <p:cNvSpPr/>
          <p:nvPr/>
        </p:nvSpPr>
        <p:spPr>
          <a:xfrm>
            <a:off x="719500" y="2607925"/>
            <a:ext cx="3669900" cy="200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8"/>
          <p:cNvSpPr txBox="1"/>
          <p:nvPr>
            <p:ph idx="1" type="subTitle"/>
          </p:nvPr>
        </p:nvSpPr>
        <p:spPr>
          <a:xfrm>
            <a:off x="1178350" y="391934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086" name="Google Shape;1086;p68"/>
          <p:cNvSpPr txBox="1"/>
          <p:nvPr>
            <p:ph idx="2" type="subTitle"/>
          </p:nvPr>
        </p:nvSpPr>
        <p:spPr>
          <a:xfrm>
            <a:off x="5204850" y="391934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pic>
        <p:nvPicPr>
          <p:cNvPr id="1087" name="Google Shape;1087;p68"/>
          <p:cNvPicPr preferRelativeResize="0"/>
          <p:nvPr/>
        </p:nvPicPr>
        <p:blipFill rotWithShape="1">
          <a:blip r:embed="rId3">
            <a:alphaModFix/>
          </a:blip>
          <a:srcRect b="0" l="3104" r="3104" t="0"/>
          <a:stretch/>
        </p:blipFill>
        <p:spPr>
          <a:xfrm>
            <a:off x="4759000" y="-1"/>
            <a:ext cx="3669898" cy="38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8"/>
          <p:cNvPicPr preferRelativeResize="0"/>
          <p:nvPr/>
        </p:nvPicPr>
        <p:blipFill rotWithShape="1">
          <a:blip r:embed="rId4">
            <a:alphaModFix/>
          </a:blip>
          <a:srcRect b="0" l="10747" r="10747" t="0"/>
          <a:stretch/>
        </p:blipFill>
        <p:spPr>
          <a:xfrm>
            <a:off x="719500" y="0"/>
            <a:ext cx="3669898" cy="38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68"/>
          <p:cNvSpPr txBox="1"/>
          <p:nvPr>
            <p:ph idx="4294967295" type="title"/>
          </p:nvPr>
        </p:nvSpPr>
        <p:spPr>
          <a:xfrm>
            <a:off x="1816850" y="4831025"/>
            <a:ext cx="547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models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25" y="0"/>
            <a:ext cx="3867100" cy="39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8"/>
          <p:cNvPicPr preferRelativeResize="0"/>
          <p:nvPr/>
        </p:nvPicPr>
        <p:blipFill rotWithShape="1">
          <a:blip r:embed="rId6">
            <a:alphaModFix/>
          </a:blip>
          <a:srcRect b="9076" l="57028" r="4012" t="7652"/>
          <a:stretch/>
        </p:blipFill>
        <p:spPr>
          <a:xfrm>
            <a:off x="4650950" y="0"/>
            <a:ext cx="3867099" cy="39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8800" y="-64775"/>
            <a:ext cx="36699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9750" y="46086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909025" y="1475000"/>
            <a:ext cx="3515950" cy="50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814075" y="3919350"/>
            <a:ext cx="3515950" cy="50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MODEL IS OPTIMIZED - XGBOOST 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101" name="Google Shape;1101;p69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102" name="Google Shape;1102;p6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69"/>
          <p:cNvSpPr txBox="1"/>
          <p:nvPr/>
        </p:nvSpPr>
        <p:spPr>
          <a:xfrm>
            <a:off x="856075" y="1561900"/>
            <a:ext cx="7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07" name="Google Shape;1107;p69"/>
          <p:cNvSpPr txBox="1"/>
          <p:nvPr/>
        </p:nvSpPr>
        <p:spPr>
          <a:xfrm>
            <a:off x="1087150" y="1555300"/>
            <a:ext cx="70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08" name="Google Shape;1108;p69"/>
          <p:cNvSpPr txBox="1"/>
          <p:nvPr/>
        </p:nvSpPr>
        <p:spPr>
          <a:xfrm>
            <a:off x="872450" y="1642813"/>
            <a:ext cx="7569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GridSearchCV </a:t>
            </a:r>
            <a:r>
              <a:rPr lang="en" sz="1300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is used to loop through all the predefined parameters, and use it to fit on the training set. This way, the best parameters can be applied. </a:t>
            </a:r>
            <a:endParaRPr/>
          </a:p>
        </p:txBody>
      </p:sp>
      <p:pic>
        <p:nvPicPr>
          <p:cNvPr id="1109" name="Google Shape;1109;p69"/>
          <p:cNvPicPr preferRelativeResize="0"/>
          <p:nvPr/>
        </p:nvPicPr>
        <p:blipFill rotWithShape="1">
          <a:blip r:embed="rId3">
            <a:alphaModFix/>
          </a:blip>
          <a:srcRect b="0" l="0" r="13389" t="0"/>
          <a:stretch/>
        </p:blipFill>
        <p:spPr>
          <a:xfrm>
            <a:off x="2347861" y="2506275"/>
            <a:ext cx="44301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set FOR non-TEXTUAL prediction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119" name="Google Shape;1119;p70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120" name="Google Shape;1120;p7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4" name="Google Shape;1124;p70"/>
          <p:cNvPicPr preferRelativeResize="0"/>
          <p:nvPr/>
        </p:nvPicPr>
        <p:blipFill rotWithShape="1">
          <a:blip r:embed="rId3">
            <a:alphaModFix/>
          </a:blip>
          <a:srcRect b="6976" l="0" r="0" t="0"/>
          <a:stretch/>
        </p:blipFill>
        <p:spPr>
          <a:xfrm>
            <a:off x="849300" y="1851025"/>
            <a:ext cx="3126099" cy="14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50" y="3583425"/>
            <a:ext cx="3221849" cy="13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756" y="3365650"/>
            <a:ext cx="1301313" cy="29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773037" y="3365650"/>
            <a:ext cx="2278563" cy="3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0"/>
          <p:cNvSpPr txBox="1"/>
          <p:nvPr/>
        </p:nvSpPr>
        <p:spPr>
          <a:xfrm>
            <a:off x="819900" y="1484950"/>
            <a:ext cx="11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XGBOOST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31" name="Google Shape;1131;p70"/>
          <p:cNvSpPr txBox="1"/>
          <p:nvPr/>
        </p:nvSpPr>
        <p:spPr>
          <a:xfrm>
            <a:off x="4182250" y="1484950"/>
            <a:ext cx="29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LOGISTIC REGRESSION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32" name="Google Shape;113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8750" y="1892836"/>
            <a:ext cx="3881880" cy="13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67350" y="3389325"/>
            <a:ext cx="3940887" cy="15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set FOR TEXTUAL prediction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141" name="Google Shape;1141;p71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142" name="Google Shape;1142;p7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6" name="Google Shape;11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481350"/>
            <a:ext cx="3629025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14075" y="3389325"/>
            <a:ext cx="3515950" cy="5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475" y="3365650"/>
            <a:ext cx="1258600" cy="2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73025" y="3365650"/>
            <a:ext cx="2346950" cy="3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71"/>
          <p:cNvSpPr txBox="1"/>
          <p:nvPr/>
        </p:nvSpPr>
        <p:spPr>
          <a:xfrm>
            <a:off x="819900" y="1484950"/>
            <a:ext cx="11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XGBOOST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52" name="Google Shape;1152;p71"/>
          <p:cNvSpPr txBox="1"/>
          <p:nvPr/>
        </p:nvSpPr>
        <p:spPr>
          <a:xfrm>
            <a:off x="4182250" y="1484950"/>
            <a:ext cx="29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LOGISTIC REGRESSION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53" name="Google Shape;1153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451" y="1884386"/>
            <a:ext cx="3247525" cy="13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2463" y="3582325"/>
            <a:ext cx="3247512" cy="1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-64775"/>
            <a:ext cx="3704700" cy="5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0885" y="1884376"/>
            <a:ext cx="3602202" cy="13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9638" y="3389325"/>
            <a:ext cx="3704700" cy="130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2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set FOR TEXTUAL + non-textual prediction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164" name="Google Shape;1164;p72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165" name="Google Shape;1165;p7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9" name="Google Shape;11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825" y="436905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72"/>
          <p:cNvSpPr txBox="1"/>
          <p:nvPr/>
        </p:nvSpPr>
        <p:spPr>
          <a:xfrm>
            <a:off x="819900" y="1484950"/>
            <a:ext cx="11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XGBOOST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73" name="Google Shape;11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50" y="1842471"/>
            <a:ext cx="3007837" cy="145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350" y="3482750"/>
            <a:ext cx="3007825" cy="1397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2"/>
          <p:cNvSpPr txBox="1"/>
          <p:nvPr/>
        </p:nvSpPr>
        <p:spPr>
          <a:xfrm>
            <a:off x="4182250" y="1484950"/>
            <a:ext cx="29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LOGISTIC REGRESSION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76" name="Google Shape;1176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8488" y="1842475"/>
            <a:ext cx="3629025" cy="14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938" y="3481300"/>
            <a:ext cx="3629024" cy="14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73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184" name="Google Shape;1184;p73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185" name="Google Shape;1185;p7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89" name="Google Shape;11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825" y="436905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0" y="1172400"/>
            <a:ext cx="5159616" cy="33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73"/>
          <p:cNvSpPr txBox="1"/>
          <p:nvPr/>
        </p:nvSpPr>
        <p:spPr>
          <a:xfrm>
            <a:off x="6038000" y="1953888"/>
            <a:ext cx="2214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Best category for prediction is by using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Textual + Non-Textual data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XGBoost 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gives a better accuracy for all three categories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38"/>
          <p:cNvPicPr preferRelativeResize="0"/>
          <p:nvPr/>
        </p:nvPicPr>
        <p:blipFill rotWithShape="1">
          <a:blip r:embed="rId4">
            <a:alphaModFix/>
          </a:blip>
          <a:srcRect b="5954" l="0" r="0" t="6357"/>
          <a:stretch/>
        </p:blipFill>
        <p:spPr>
          <a:xfrm>
            <a:off x="0" y="-76200"/>
            <a:ext cx="9218675" cy="59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8"/>
          <p:cNvSpPr txBox="1"/>
          <p:nvPr>
            <p:ph type="title"/>
          </p:nvPr>
        </p:nvSpPr>
        <p:spPr>
          <a:xfrm>
            <a:off x="701425" y="830850"/>
            <a:ext cx="7939500" cy="765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Plausible reason: general decline in book sales.</a:t>
            </a:r>
            <a:endParaRPr/>
          </a:p>
        </p:txBody>
      </p:sp>
      <p:grpSp>
        <p:nvGrpSpPr>
          <p:cNvPr id="539" name="Google Shape;539;p38"/>
          <p:cNvGrpSpPr/>
          <p:nvPr/>
        </p:nvGrpSpPr>
        <p:grpSpPr>
          <a:xfrm rot="10800000">
            <a:off x="310156" y="727434"/>
            <a:ext cx="772605" cy="196301"/>
            <a:chOff x="2641350" y="846250"/>
            <a:chExt cx="413600" cy="105075"/>
          </a:xfrm>
        </p:grpSpPr>
        <p:sp>
          <p:nvSpPr>
            <p:cNvPr id="540" name="Google Shape;540;p3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38"/>
          <p:cNvSpPr txBox="1"/>
          <p:nvPr>
            <p:ph type="title"/>
          </p:nvPr>
        </p:nvSpPr>
        <p:spPr>
          <a:xfrm>
            <a:off x="701425" y="1937400"/>
            <a:ext cx="7939500" cy="1268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WERE DOWN IN: U.S BY 9.8%, SOUTH AFRICA 8.8%, sPAIN 10.8%, australia by 13.2%...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74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200" name="Google Shape;1200;p74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201" name="Google Shape;1201;p7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5" name="Google Shape;12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475" y="44241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034" y="1129725"/>
            <a:ext cx="2759408" cy="167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3417" y="2863241"/>
            <a:ext cx="2759408" cy="167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3417" y="1129725"/>
            <a:ext cx="2759408" cy="167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6024" y="2863241"/>
            <a:ext cx="2759427" cy="16714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74"/>
          <p:cNvSpPr txBox="1"/>
          <p:nvPr>
            <p:ph idx="6" type="title"/>
          </p:nvPr>
        </p:nvSpPr>
        <p:spPr>
          <a:xfrm>
            <a:off x="872450" y="1543275"/>
            <a:ext cx="7364100" cy="1141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AT PREDICTING POPULAR REVIEWS - HIGH FALSE NEGATIVE, LOW TRUE POSITIVE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13" name="Google Shape;1213;p74"/>
          <p:cNvSpPr txBox="1"/>
          <p:nvPr>
            <p:ph idx="6" type="title"/>
          </p:nvPr>
        </p:nvSpPr>
        <p:spPr>
          <a:xfrm>
            <a:off x="1817425" y="3082825"/>
            <a:ext cx="6384600" cy="1141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/>
              <a:t>AT PREDICTING UNPOPULAR REVIEWS - high true negative, low false positive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75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20" name="Google Shape;122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825" y="436905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3" name="Google Shape;1223;p7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224" name="Google Shape;1224;p7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8" name="Google Shape;1228;p75"/>
          <p:cNvSpPr txBox="1"/>
          <p:nvPr/>
        </p:nvSpPr>
        <p:spPr>
          <a:xfrm>
            <a:off x="819900" y="1484950"/>
            <a:ext cx="73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Potential reason between the big difference in accuracy in predicting Popular compared to Unpopular reviews: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29" name="Google Shape;1229;p75"/>
          <p:cNvPicPr preferRelativeResize="0"/>
          <p:nvPr/>
        </p:nvPicPr>
        <p:blipFill rotWithShape="1">
          <a:blip r:embed="rId4">
            <a:alphaModFix/>
          </a:blip>
          <a:srcRect b="7304" l="3137" r="10439" t="0"/>
          <a:stretch/>
        </p:blipFill>
        <p:spPr>
          <a:xfrm>
            <a:off x="4678700" y="1887713"/>
            <a:ext cx="3322186" cy="1343433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75"/>
          <p:cNvSpPr txBox="1"/>
          <p:nvPr/>
        </p:nvSpPr>
        <p:spPr>
          <a:xfrm>
            <a:off x="807850" y="2062350"/>
            <a:ext cx="378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To combat this potential problem, 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undersampling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is used, such that sample size of popular and unpopular reviews is mostly the same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31" name="Google Shape;123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700" y="3289321"/>
            <a:ext cx="3443475" cy="86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75"/>
          <p:cNvSpPr txBox="1"/>
          <p:nvPr/>
        </p:nvSpPr>
        <p:spPr>
          <a:xfrm>
            <a:off x="872450" y="3201225"/>
            <a:ext cx="378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The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same seed value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is used when we undersample them, to make sure we’re working on the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same train and test set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76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ndersampling  -  Non-textual prediction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39" name="Google Shape;12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825" y="436905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76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243" name="Google Shape;1243;p7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7" name="Google Shape;124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450" y="1885150"/>
            <a:ext cx="3322031" cy="15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447" y="3452821"/>
            <a:ext cx="3322025" cy="15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76"/>
          <p:cNvSpPr txBox="1"/>
          <p:nvPr/>
        </p:nvSpPr>
        <p:spPr>
          <a:xfrm>
            <a:off x="819900" y="1484950"/>
            <a:ext cx="11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XGBOOST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50" name="Google Shape;1250;p76"/>
          <p:cNvSpPr txBox="1"/>
          <p:nvPr/>
        </p:nvSpPr>
        <p:spPr>
          <a:xfrm>
            <a:off x="4182250" y="1484950"/>
            <a:ext cx="29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LOGISTIC REGRESSION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51" name="Google Shape;125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6925" y="1891400"/>
            <a:ext cx="3920437" cy="15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6925" y="3489650"/>
            <a:ext cx="3920425" cy="147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77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  -  textual prediction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59" name="Google Shape;12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825" y="436905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2" name="Google Shape;1262;p77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263" name="Google Shape;1263;p7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75" y="1885150"/>
            <a:ext cx="2988747" cy="143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478" y="3378250"/>
            <a:ext cx="2988747" cy="14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77"/>
          <p:cNvSpPr txBox="1"/>
          <p:nvPr/>
        </p:nvSpPr>
        <p:spPr>
          <a:xfrm>
            <a:off x="819900" y="1484950"/>
            <a:ext cx="11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XGBOOST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70" name="Google Shape;1270;p77"/>
          <p:cNvSpPr txBox="1"/>
          <p:nvPr/>
        </p:nvSpPr>
        <p:spPr>
          <a:xfrm>
            <a:off x="4182250" y="1484950"/>
            <a:ext cx="29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LOGISTIC REGRESSION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71" name="Google Shape;1271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2250" y="1872275"/>
            <a:ext cx="3950000" cy="1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2251" y="3378250"/>
            <a:ext cx="3968387" cy="1365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78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  -  TEXTUAL + NON-TEXTUAL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79" name="Google Shape;12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825" y="436905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2" name="Google Shape;1282;p78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283" name="Google Shape;1283;p7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7" name="Google Shape;128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450" y="1885150"/>
            <a:ext cx="3229000" cy="141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450" y="3373853"/>
            <a:ext cx="3229000" cy="13893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78"/>
          <p:cNvSpPr txBox="1"/>
          <p:nvPr/>
        </p:nvSpPr>
        <p:spPr>
          <a:xfrm>
            <a:off x="819900" y="1484950"/>
            <a:ext cx="11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XGBOOST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90" name="Google Shape;1290;p78"/>
          <p:cNvSpPr txBox="1"/>
          <p:nvPr/>
        </p:nvSpPr>
        <p:spPr>
          <a:xfrm>
            <a:off x="4182250" y="1484950"/>
            <a:ext cx="29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LOGISTIC REGRESSION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91" name="Google Shape;129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5100" y="1885138"/>
            <a:ext cx="3629025" cy="14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5100" y="3360097"/>
            <a:ext cx="3629025" cy="141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79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UNDERSAMPLING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99" name="Google Shape;12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825" y="436905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2" name="Google Shape;1302;p79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303" name="Google Shape;1303;p7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7" name="Google Shape;130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1138350"/>
            <a:ext cx="5159616" cy="33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79"/>
          <p:cNvSpPr txBox="1"/>
          <p:nvPr/>
        </p:nvSpPr>
        <p:spPr>
          <a:xfrm>
            <a:off x="5602800" y="1880863"/>
            <a:ext cx="25764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aleway Medium"/>
                <a:ea typeface="Raleway Medium"/>
                <a:cs typeface="Raleway Medium"/>
                <a:sym typeface="Raleway Medium"/>
              </a:rPr>
              <a:t>Best category is now </a:t>
            </a: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Non-Textual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r>
              <a:rPr lang="en" sz="1300">
                <a:latin typeface="Raleway Medium"/>
                <a:ea typeface="Raleway Medium"/>
                <a:cs typeface="Raleway Medium"/>
                <a:sym typeface="Raleway Medium"/>
              </a:rPr>
              <a:t> is now doing better than XGBoost. </a:t>
            </a:r>
            <a:endParaRPr sz="13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aleway Medium"/>
                <a:ea typeface="Raleway Medium"/>
                <a:cs typeface="Raleway Medium"/>
                <a:sym typeface="Raleway Medium"/>
              </a:rPr>
              <a:t>This might be because XGBoost works best on </a:t>
            </a:r>
            <a:r>
              <a:rPr lang="en" sz="1300">
                <a:latin typeface="Raleway Medium"/>
                <a:ea typeface="Raleway Medium"/>
                <a:cs typeface="Raleway Medium"/>
                <a:sym typeface="Raleway Medium"/>
              </a:rPr>
              <a:t>larger </a:t>
            </a:r>
            <a:r>
              <a:rPr lang="en" sz="1300">
                <a:latin typeface="Raleway Medium"/>
                <a:ea typeface="Raleway Medium"/>
                <a:cs typeface="Raleway Medium"/>
                <a:sym typeface="Raleway Medium"/>
              </a:rPr>
              <a:t>dataset (larger train size)</a:t>
            </a:r>
            <a:endParaRPr sz="13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0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UNDERSAMPLING AND NOT_UNDERSAMPLED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15" name="Google Shape;131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900" y="434320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8" name="Google Shape;1318;p80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319" name="Google Shape;1319;p8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3" name="Google Shape;132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25" y="1095727"/>
            <a:ext cx="3629025" cy="2358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125" y="1095725"/>
            <a:ext cx="3629028" cy="23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80"/>
          <p:cNvSpPr txBox="1"/>
          <p:nvPr/>
        </p:nvSpPr>
        <p:spPr>
          <a:xfrm>
            <a:off x="1108500" y="3591100"/>
            <a:ext cx="692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For both XGBoost and Logistic Regression,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accuracy is higher when it is not undersampled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81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UNDERSAMPLING AND NOT_UNDERSAMPLED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32" name="Google Shape;13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900" y="434320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5" name="Google Shape;1335;p81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336" name="Google Shape;1336;p8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0" name="Google Shape;134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438" y="1078031"/>
            <a:ext cx="3231294" cy="176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229" y="1078022"/>
            <a:ext cx="3231294" cy="176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438" y="2920883"/>
            <a:ext cx="3231294" cy="176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1229" y="2920883"/>
            <a:ext cx="3284058" cy="182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81"/>
          <p:cNvSpPr txBox="1"/>
          <p:nvPr>
            <p:ph idx="6" type="title"/>
          </p:nvPr>
        </p:nvSpPr>
        <p:spPr>
          <a:xfrm>
            <a:off x="872450" y="1484950"/>
            <a:ext cx="58995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FN WHEN IT IS NOT UNDERSAMPLED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45" name="Google Shape;1345;p81"/>
          <p:cNvSpPr txBox="1"/>
          <p:nvPr>
            <p:ph idx="6" type="title"/>
          </p:nvPr>
        </p:nvSpPr>
        <p:spPr>
          <a:xfrm>
            <a:off x="2325800" y="3584450"/>
            <a:ext cx="58995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fp when it is undersampled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46" name="Google Shape;1346;p81"/>
          <p:cNvSpPr txBox="1"/>
          <p:nvPr>
            <p:ph idx="6" type="title"/>
          </p:nvPr>
        </p:nvSpPr>
        <p:spPr>
          <a:xfrm>
            <a:off x="872450" y="2271300"/>
            <a:ext cx="6554100" cy="1099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 MAKES THE MODEL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PREDICTING POPULAR REVIEWS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3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82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- UNDERSAMPLING AND NOT_UNDERSAMPLED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53" name="Google Shape;135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900" y="434320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6" name="Google Shape;1356;p82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357" name="Google Shape;1357;p8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1" name="Google Shape;136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035" y="1060825"/>
            <a:ext cx="2937990" cy="183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584" y="1060826"/>
            <a:ext cx="2937978" cy="183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1575" y="3027827"/>
            <a:ext cx="2937975" cy="190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6038" y="3027821"/>
            <a:ext cx="2937975" cy="1909692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82"/>
          <p:cNvSpPr txBox="1"/>
          <p:nvPr>
            <p:ph idx="6" type="title"/>
          </p:nvPr>
        </p:nvSpPr>
        <p:spPr>
          <a:xfrm>
            <a:off x="872450" y="1568425"/>
            <a:ext cx="50358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</a:t>
            </a:r>
            <a:r>
              <a:rPr lang="en"/>
              <a:t> FP WHEN IT UNDERSAMPLED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66" name="Google Shape;1366;p82"/>
          <p:cNvSpPr txBox="1"/>
          <p:nvPr>
            <p:ph idx="6" type="title"/>
          </p:nvPr>
        </p:nvSpPr>
        <p:spPr>
          <a:xfrm>
            <a:off x="2325800" y="3584450"/>
            <a:ext cx="58995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TN WHEN IT IS UNDERSAMPLED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67" name="Google Shape;1367;p82"/>
          <p:cNvSpPr txBox="1"/>
          <p:nvPr>
            <p:ph idx="6" type="title"/>
          </p:nvPr>
        </p:nvSpPr>
        <p:spPr>
          <a:xfrm>
            <a:off x="872450" y="2364325"/>
            <a:ext cx="7353000" cy="1099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 MAKES THE MODEL WORSE AT PREDICTING unPOPULAR REVIEWS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83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 WHY UNDERSAMPLING ACCURACY IS LOWER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74" name="Google Shape;13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900" y="434320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7" name="Google Shape;1377;p83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378" name="Google Shape;1378;p8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83"/>
          <p:cNvSpPr txBox="1"/>
          <p:nvPr/>
        </p:nvSpPr>
        <p:spPr>
          <a:xfrm>
            <a:off x="1157350" y="1688650"/>
            <a:ext cx="22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383" name="Google Shape;13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575" y="2886825"/>
            <a:ext cx="4142588" cy="1147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83"/>
          <p:cNvSpPr txBox="1"/>
          <p:nvPr/>
        </p:nvSpPr>
        <p:spPr>
          <a:xfrm>
            <a:off x="872450" y="1564425"/>
            <a:ext cx="735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Test dataset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has more unpopular review than popular review.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Since our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undersampled model predicts popular review better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, whilst our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not_undersampled model predicts unpopular review better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, the undersampled data thus have lower accuracy due to this bias.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Motivation  </a:t>
            </a:r>
            <a:endParaRPr/>
          </a:p>
        </p:txBody>
      </p:sp>
      <p:sp>
        <p:nvSpPr>
          <p:cNvPr id="550" name="Google Shape;550;p39"/>
          <p:cNvSpPr/>
          <p:nvPr/>
        </p:nvSpPr>
        <p:spPr>
          <a:xfrm>
            <a:off x="1958925" y="1168200"/>
            <a:ext cx="52398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9"/>
          <p:cNvSpPr txBox="1"/>
          <p:nvPr>
            <p:ph idx="1" type="subTitle"/>
          </p:nvPr>
        </p:nvSpPr>
        <p:spPr>
          <a:xfrm>
            <a:off x="2111325" y="1093925"/>
            <a:ext cx="4990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25D7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Decline in sales of books due to a </a:t>
            </a:r>
            <a:r>
              <a:rPr b="1"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lack of interest</a:t>
            </a:r>
            <a:r>
              <a:rPr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 affects the livelihood of those working in the industry</a:t>
            </a:r>
            <a:endParaRPr sz="1900">
              <a:solidFill>
                <a:srgbClr val="325D7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325D7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325D7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Popular book reviews</a:t>
            </a:r>
            <a:r>
              <a:rPr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 can </a:t>
            </a:r>
            <a:r>
              <a:rPr b="1"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stimulate reading interest</a:t>
            </a:r>
            <a:r>
              <a:rPr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, thus</a:t>
            </a:r>
            <a:r>
              <a:rPr b="1"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 increasing sales</a:t>
            </a:r>
            <a:r>
              <a:rPr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, and </a:t>
            </a:r>
            <a:r>
              <a:rPr b="1"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improve the livelihood of workers</a:t>
            </a:r>
            <a:r>
              <a:rPr lang="en" sz="1900">
                <a:solidFill>
                  <a:srgbClr val="325D79"/>
                </a:solidFill>
                <a:latin typeface="Raleway"/>
                <a:ea typeface="Raleway"/>
                <a:cs typeface="Raleway"/>
                <a:sym typeface="Raleway"/>
              </a:rPr>
              <a:t> in the industry</a:t>
            </a:r>
            <a:endParaRPr sz="1900">
              <a:solidFill>
                <a:srgbClr val="325D7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325D7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25D7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52" name="Google Shape;552;p39"/>
          <p:cNvCxnSpPr/>
          <p:nvPr/>
        </p:nvCxnSpPr>
        <p:spPr>
          <a:xfrm flipH="1" rot="10800000">
            <a:off x="3502950" y="4391650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3" name="Google Shape;553;p39"/>
          <p:cNvGrpSpPr/>
          <p:nvPr/>
        </p:nvGrpSpPr>
        <p:grpSpPr>
          <a:xfrm>
            <a:off x="2131938" y="4329062"/>
            <a:ext cx="537556" cy="136576"/>
            <a:chOff x="2641350" y="846250"/>
            <a:chExt cx="413600" cy="105075"/>
          </a:xfrm>
        </p:grpSpPr>
        <p:sp>
          <p:nvSpPr>
            <p:cNvPr id="554" name="Google Shape;554;p3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8" name="Google Shape;5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875" y="126250"/>
            <a:ext cx="3787476" cy="25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84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84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4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4"/>
          <p:cNvSpPr txBox="1"/>
          <p:nvPr>
            <p:ph type="title"/>
          </p:nvPr>
        </p:nvSpPr>
        <p:spPr>
          <a:xfrm>
            <a:off x="882400" y="3089400"/>
            <a:ext cx="59982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CONCLUSION</a:t>
            </a:r>
            <a:endParaRPr sz="6900"/>
          </a:p>
        </p:txBody>
      </p:sp>
      <p:sp>
        <p:nvSpPr>
          <p:cNvPr id="1393" name="Google Shape;1393;p84"/>
          <p:cNvSpPr txBox="1"/>
          <p:nvPr>
            <p:ph idx="2" type="title"/>
          </p:nvPr>
        </p:nvSpPr>
        <p:spPr>
          <a:xfrm>
            <a:off x="997392" y="24678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grpSp>
        <p:nvGrpSpPr>
          <p:cNvPr id="1394" name="Google Shape;1394;p84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1395" name="Google Shape;1395;p8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99" name="Google Shape;1399;p84"/>
          <p:cNvCxnSpPr/>
          <p:nvPr/>
        </p:nvCxnSpPr>
        <p:spPr>
          <a:xfrm>
            <a:off x="380800" y="43984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85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OF THE PROJECT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06" name="Google Shape;140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900" y="441940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p8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410" name="Google Shape;1410;p8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85"/>
          <p:cNvSpPr txBox="1"/>
          <p:nvPr/>
        </p:nvSpPr>
        <p:spPr>
          <a:xfrm>
            <a:off x="872438" y="1868050"/>
            <a:ext cx="71775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Using our Machine Learning Model, we can: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Modify variable and predict what changes can be made to identify if the review is popular or not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Predict potential popular book reviews with positive sentiment score and put it in the front page of GoodReads to receive increased interest in reader for that particular book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Book 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reviewers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can understand better how to create reviews that would help support their favourite book/author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86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MODEL AND CATEGORY OF DATA TO USE?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21" name="Google Shape;14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900" y="441940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4" name="Google Shape;1424;p86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425" name="Google Shape;1425;p8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9" name="Google Shape;1429;p86"/>
          <p:cNvSpPr txBox="1"/>
          <p:nvPr/>
        </p:nvSpPr>
        <p:spPr>
          <a:xfrm>
            <a:off x="867113" y="1583688"/>
            <a:ext cx="73905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Given an unknown dataset, it is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best to use Logistic Regression with an undersampled Non-Textual data.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This model works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generally well for predicting both popular and unpopular reviews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Unlike XGBoost and Logistic Regression with non-undersampled, the probability that a popular review will be predicted properly is only approximately 10%. However this recommended model and category not only manage to have a i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ncreased success rate from 10% to 60% in predicting popular review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, although decreased, has managed to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maintain a moderate accuracy of 60% for predicting unpopular review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as well.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87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DRIVEN INSIGHTS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36" name="Google Shape;143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900" y="441940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87"/>
          <p:cNvPicPr preferRelativeResize="0"/>
          <p:nvPr/>
        </p:nvPicPr>
        <p:blipFill rotWithShape="1">
          <a:blip r:embed="rId4">
            <a:alphaModFix/>
          </a:blip>
          <a:srcRect b="1602" l="3387" r="17285" t="7356"/>
          <a:stretch/>
        </p:blipFill>
        <p:spPr>
          <a:xfrm>
            <a:off x="5098875" y="2567225"/>
            <a:ext cx="3141633" cy="23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0" name="Google Shape;1440;p87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441" name="Google Shape;1441;p8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87"/>
          <p:cNvSpPr txBox="1"/>
          <p:nvPr/>
        </p:nvSpPr>
        <p:spPr>
          <a:xfrm>
            <a:off x="794888" y="2167025"/>
            <a:ext cx="73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46" name="Google Shape;1446;p87"/>
          <p:cNvSpPr txBox="1"/>
          <p:nvPr/>
        </p:nvSpPr>
        <p:spPr>
          <a:xfrm>
            <a:off x="1028125" y="1680050"/>
            <a:ext cx="70581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Based on EDA, User_Reviews (Number of reviews a user writes) is the numerical variable that has the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highest correlation with Popularity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. Their strong correlation is confirmed once more when User_Review receive the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highest Importance_Score in XGBoost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The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higher the importance score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, means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the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more the attribute is used to make key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decision with decision tree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447" name="Google Shape;144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850" y="1133263"/>
            <a:ext cx="3919676" cy="368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87"/>
          <p:cNvSpPr/>
          <p:nvPr/>
        </p:nvSpPr>
        <p:spPr>
          <a:xfrm>
            <a:off x="7814125" y="1133275"/>
            <a:ext cx="272100" cy="2451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87"/>
          <p:cNvSpPr/>
          <p:nvPr/>
        </p:nvSpPr>
        <p:spPr>
          <a:xfrm>
            <a:off x="5706950" y="2854000"/>
            <a:ext cx="272100" cy="17022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87"/>
          <p:cNvSpPr txBox="1"/>
          <p:nvPr>
            <p:ph idx="6" type="title"/>
          </p:nvPr>
        </p:nvSpPr>
        <p:spPr>
          <a:xfrm>
            <a:off x="978700" y="1557638"/>
            <a:ext cx="6307200" cy="2504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Thus, how popular is the user who makes the review is the most deciding factor that contributes if the review is going to be popular or not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075" y="95550"/>
            <a:ext cx="3629025" cy="12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88"/>
          <p:cNvSpPr txBox="1"/>
          <p:nvPr>
            <p:ph idx="6" type="title"/>
          </p:nvPr>
        </p:nvSpPr>
        <p:spPr>
          <a:xfrm>
            <a:off x="720000" y="445025"/>
            <a:ext cx="80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DRIVEN INSIGHTS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57" name="Google Shape;145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25" y="1017726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900" y="4419401"/>
            <a:ext cx="3629025" cy="40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025" y="2512076"/>
            <a:ext cx="3629025" cy="40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0" name="Google Shape;1460;p88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1461" name="Google Shape;1461;p8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5" name="Google Shape;1465;p88"/>
          <p:cNvPicPr preferRelativeResize="0"/>
          <p:nvPr/>
        </p:nvPicPr>
        <p:blipFill rotWithShape="1">
          <a:blip r:embed="rId4">
            <a:alphaModFix/>
          </a:blip>
          <a:srcRect b="0" l="4596" r="17223" t="9313"/>
          <a:stretch/>
        </p:blipFill>
        <p:spPr>
          <a:xfrm>
            <a:off x="5159200" y="2460025"/>
            <a:ext cx="3084626" cy="23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88"/>
          <p:cNvSpPr txBox="1"/>
          <p:nvPr/>
        </p:nvSpPr>
        <p:spPr>
          <a:xfrm>
            <a:off x="794888" y="2167025"/>
            <a:ext cx="73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67" name="Google Shape;1467;p88"/>
          <p:cNvSpPr/>
          <p:nvPr/>
        </p:nvSpPr>
        <p:spPr>
          <a:xfrm>
            <a:off x="5700950" y="2683250"/>
            <a:ext cx="357600" cy="17361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88"/>
          <p:cNvSpPr txBox="1"/>
          <p:nvPr/>
        </p:nvSpPr>
        <p:spPr>
          <a:xfrm>
            <a:off x="1033325" y="1782325"/>
            <a:ext cx="7058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Another important feature is the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review length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, seen by suggesting that the longer the review, the better. It perhaps gives the reader more substance to like and comment on.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This can be seen from the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second numerical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highest correlation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(0.2) from the EDA, and the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highest importance score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from XGBoost when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only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textual data</a:t>
            </a: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 is used.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469" name="Google Shape;146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675" y="1095838"/>
            <a:ext cx="3919676" cy="368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88"/>
          <p:cNvSpPr/>
          <p:nvPr/>
        </p:nvSpPr>
        <p:spPr>
          <a:xfrm>
            <a:off x="7782125" y="1740650"/>
            <a:ext cx="272100" cy="2451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050" y="1695100"/>
            <a:ext cx="4901900" cy="27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450" y="178375"/>
            <a:ext cx="2145350" cy="60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6275" y="1520025"/>
            <a:ext cx="2145350" cy="6016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8" name="Google Shape;1478;p89"/>
          <p:cNvGrpSpPr/>
          <p:nvPr/>
        </p:nvGrpSpPr>
        <p:grpSpPr>
          <a:xfrm>
            <a:off x="-185425" y="2446430"/>
            <a:ext cx="3397850" cy="187275"/>
            <a:chOff x="-3237675" y="-1132050"/>
            <a:chExt cx="3397850" cy="187275"/>
          </a:xfrm>
        </p:grpSpPr>
        <p:sp>
          <p:nvSpPr>
            <p:cNvPr id="1479" name="Google Shape;1479;p89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9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9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9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9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9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9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9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9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89"/>
          <p:cNvSpPr/>
          <p:nvPr/>
        </p:nvSpPr>
        <p:spPr>
          <a:xfrm>
            <a:off x="2892325" y="15623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9"/>
          <p:cNvSpPr txBox="1"/>
          <p:nvPr>
            <p:ph type="ctrTitle"/>
          </p:nvPr>
        </p:nvSpPr>
        <p:spPr>
          <a:xfrm>
            <a:off x="2430000" y="197199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BEHIND OUR DATASET</a:t>
            </a:r>
            <a:endParaRPr/>
          </a:p>
        </p:txBody>
      </p:sp>
      <p:sp>
        <p:nvSpPr>
          <p:cNvPr id="564" name="Google Shape;564;p40"/>
          <p:cNvSpPr txBox="1"/>
          <p:nvPr/>
        </p:nvSpPr>
        <p:spPr>
          <a:xfrm>
            <a:off x="991628" y="4100675"/>
            <a:ext cx="4415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Follow the link in the graph to modify its data and then paste the new one here. </a:t>
            </a:r>
            <a:r>
              <a:rPr lang="en" sz="1100">
                <a:solidFill>
                  <a:srgbClr val="595959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</a:t>
            </a:r>
            <a:r>
              <a:rPr lang="en" sz="1100">
                <a:solidFill>
                  <a:srgbClr val="595959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>
                <a:solidFill>
                  <a:srgbClr val="595959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1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65" name="Google Shape;565;p40"/>
          <p:cNvGrpSpPr/>
          <p:nvPr/>
        </p:nvGrpSpPr>
        <p:grpSpPr>
          <a:xfrm>
            <a:off x="-1657958" y="637729"/>
            <a:ext cx="3397850" cy="187275"/>
            <a:chOff x="-3237675" y="-1132050"/>
            <a:chExt cx="3397850" cy="187275"/>
          </a:xfrm>
        </p:grpSpPr>
        <p:sp>
          <p:nvSpPr>
            <p:cNvPr id="566" name="Google Shape;566;p4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40"/>
          <p:cNvGrpSpPr/>
          <p:nvPr/>
        </p:nvGrpSpPr>
        <p:grpSpPr>
          <a:xfrm>
            <a:off x="7181242" y="637729"/>
            <a:ext cx="3397850" cy="187275"/>
            <a:chOff x="-3237675" y="-1132050"/>
            <a:chExt cx="3397850" cy="187275"/>
          </a:xfrm>
        </p:grpSpPr>
        <p:sp>
          <p:nvSpPr>
            <p:cNvPr id="576" name="Google Shape;576;p4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40"/>
          <p:cNvSpPr txBox="1"/>
          <p:nvPr/>
        </p:nvSpPr>
        <p:spPr>
          <a:xfrm>
            <a:off x="6006894" y="1543830"/>
            <a:ext cx="2016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DATASET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6" name="Google Shape;586;p40"/>
          <p:cNvSpPr txBox="1"/>
          <p:nvPr/>
        </p:nvSpPr>
        <p:spPr>
          <a:xfrm>
            <a:off x="6006900" y="1859204"/>
            <a:ext cx="2016900" cy="24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Goodreads book review dataset 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87" name="Google Shape;587;p40" title="Chart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3348" y="1377351"/>
            <a:ext cx="4251961" cy="263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0"/>
          <p:cNvPicPr preferRelativeResize="0"/>
          <p:nvPr/>
        </p:nvPicPr>
        <p:blipFill rotWithShape="1">
          <a:blip r:embed="rId8">
            <a:alphaModFix/>
          </a:blip>
          <a:srcRect b="0" l="0" r="0" t="13800"/>
          <a:stretch/>
        </p:blipFill>
        <p:spPr>
          <a:xfrm>
            <a:off x="-38287" y="1017725"/>
            <a:ext cx="9358425" cy="4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3350" y="1696225"/>
            <a:ext cx="2318675" cy="22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0"/>
          <p:cNvSpPr txBox="1"/>
          <p:nvPr/>
        </p:nvSpPr>
        <p:spPr>
          <a:xfrm>
            <a:off x="1300450" y="2058902"/>
            <a:ext cx="2016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DATASET:</a:t>
            </a:r>
            <a:endParaRPr b="1" sz="200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b="1" sz="2000" u="sng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Goodreads book review dataset </a:t>
            </a:r>
            <a:endParaRPr sz="180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91" name="Google Shape;59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9950" y="1353775"/>
            <a:ext cx="4319225" cy="28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0"/>
          <p:cNvSpPr txBox="1"/>
          <p:nvPr/>
        </p:nvSpPr>
        <p:spPr>
          <a:xfrm>
            <a:off x="4051225" y="1860975"/>
            <a:ext cx="1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93" name="Google Shape;593;p40"/>
          <p:cNvSpPr txBox="1"/>
          <p:nvPr/>
        </p:nvSpPr>
        <p:spPr>
          <a:xfrm>
            <a:off x="4000650" y="1720950"/>
            <a:ext cx="393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WHY THIS DATASET?</a:t>
            </a:r>
            <a:endParaRPr b="1" sz="180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Goodread is the </a:t>
            </a:r>
            <a:r>
              <a:rPr b="1" lang="en" sz="18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most popular site</a:t>
            </a:r>
            <a:r>
              <a:rPr lang="en" sz="18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 when it comes users looking for books reviews</a:t>
            </a:r>
            <a:endParaRPr sz="180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Has amassed </a:t>
            </a:r>
            <a:r>
              <a:rPr b="1" lang="en" sz="18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over 90 million members</a:t>
            </a:r>
            <a:r>
              <a:rPr lang="en" sz="180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 in July 2019</a:t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94" name="Google Shape;594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34625" y="4242633"/>
            <a:ext cx="4687027" cy="100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21125" y="151050"/>
            <a:ext cx="1822874" cy="15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1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1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1"/>
          <p:cNvSpPr txBox="1"/>
          <p:nvPr>
            <p:ph type="title"/>
          </p:nvPr>
        </p:nvSpPr>
        <p:spPr>
          <a:xfrm>
            <a:off x="1034800" y="3013200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Data scraping</a:t>
            </a:r>
            <a:endParaRPr sz="8100"/>
          </a:p>
        </p:txBody>
      </p:sp>
      <p:sp>
        <p:nvSpPr>
          <p:cNvPr id="604" name="Google Shape;604;p41"/>
          <p:cNvSpPr txBox="1"/>
          <p:nvPr>
            <p:ph idx="2" type="title"/>
          </p:nvPr>
        </p:nvSpPr>
        <p:spPr>
          <a:xfrm>
            <a:off x="1039142" y="23397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605" name="Google Shape;605;p41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606" name="Google Shape;606;p4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10" name="Google Shape;610;p41"/>
          <p:cNvCxnSpPr/>
          <p:nvPr/>
        </p:nvCxnSpPr>
        <p:spPr>
          <a:xfrm>
            <a:off x="380800" y="4398450"/>
            <a:ext cx="54426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"/>
          <p:cNvSpPr/>
          <p:nvPr/>
        </p:nvSpPr>
        <p:spPr>
          <a:xfrm>
            <a:off x="153975" y="45405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375" y="256200"/>
            <a:ext cx="4821150" cy="45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grpSp>
        <p:nvGrpSpPr>
          <p:cNvPr id="618" name="Google Shape;618;p42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619" name="Google Shape;619;p4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42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624" name="Google Shape;624;p4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42"/>
          <p:cNvSpPr txBox="1"/>
          <p:nvPr>
            <p:ph idx="1" type="body"/>
          </p:nvPr>
        </p:nvSpPr>
        <p:spPr>
          <a:xfrm>
            <a:off x="369825" y="2179725"/>
            <a:ext cx="36759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BeautifulSoup and Selenium is used.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Scrape through all the books that is contained inside a list that contains the 30 top-rated tags (according to Goodreads)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650" y="373100"/>
            <a:ext cx="4009025" cy="42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6200"/>
            <a:ext cx="1889904" cy="1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275" y="807934"/>
            <a:ext cx="4665749" cy="352762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2"/>
          <p:cNvSpPr/>
          <p:nvPr/>
        </p:nvSpPr>
        <p:spPr>
          <a:xfrm>
            <a:off x="327400" y="1714500"/>
            <a:ext cx="1025400" cy="2241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2"/>
          <p:cNvSpPr/>
          <p:nvPr/>
        </p:nvSpPr>
        <p:spPr>
          <a:xfrm>
            <a:off x="2530325" y="1714500"/>
            <a:ext cx="1515300" cy="2241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2"/>
          <p:cNvSpPr/>
          <p:nvPr/>
        </p:nvSpPr>
        <p:spPr>
          <a:xfrm>
            <a:off x="369825" y="2717213"/>
            <a:ext cx="1515300" cy="2241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2"/>
          <p:cNvSpPr/>
          <p:nvPr/>
        </p:nvSpPr>
        <p:spPr>
          <a:xfrm>
            <a:off x="2602500" y="2760225"/>
            <a:ext cx="2032800" cy="346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2"/>
          <p:cNvSpPr/>
          <p:nvPr/>
        </p:nvSpPr>
        <p:spPr>
          <a:xfrm>
            <a:off x="256375" y="3719950"/>
            <a:ext cx="2032800" cy="346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2"/>
          <p:cNvSpPr/>
          <p:nvPr/>
        </p:nvSpPr>
        <p:spPr>
          <a:xfrm>
            <a:off x="2496650" y="3829275"/>
            <a:ext cx="2267700" cy="346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2"/>
          <p:cNvSpPr/>
          <p:nvPr/>
        </p:nvSpPr>
        <p:spPr>
          <a:xfrm>
            <a:off x="1068325" y="861550"/>
            <a:ext cx="816800" cy="224100"/>
          </a:xfrm>
          <a:prstGeom prst="flowChartProcess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2"/>
          <p:cNvSpPr/>
          <p:nvPr/>
        </p:nvSpPr>
        <p:spPr>
          <a:xfrm>
            <a:off x="5089100" y="1424275"/>
            <a:ext cx="816800" cy="224100"/>
          </a:xfrm>
          <a:prstGeom prst="flowChartProcess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10812" y="1765471"/>
            <a:ext cx="4938297" cy="390005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3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BOOK, THESE DATA ARE TAKEN</a:t>
            </a:r>
            <a:endParaRPr/>
          </a:p>
        </p:txBody>
      </p:sp>
      <p:grpSp>
        <p:nvGrpSpPr>
          <p:cNvPr id="646" name="Google Shape;646;p43"/>
          <p:cNvGrpSpPr/>
          <p:nvPr/>
        </p:nvGrpSpPr>
        <p:grpSpPr>
          <a:xfrm>
            <a:off x="2061887" y="4738497"/>
            <a:ext cx="561297" cy="146674"/>
            <a:chOff x="2641350" y="846250"/>
            <a:chExt cx="413600" cy="105075"/>
          </a:xfrm>
        </p:grpSpPr>
        <p:sp>
          <p:nvSpPr>
            <p:cNvPr id="647" name="Google Shape;647;p4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1" name="Google Shape;651;p43"/>
          <p:cNvPicPr preferRelativeResize="0"/>
          <p:nvPr/>
        </p:nvPicPr>
        <p:blipFill rotWithShape="1">
          <a:blip r:embed="rId4">
            <a:alphaModFix/>
          </a:blip>
          <a:srcRect b="49601" l="0" r="1816" t="0"/>
          <a:stretch/>
        </p:blipFill>
        <p:spPr>
          <a:xfrm>
            <a:off x="80246" y="1048975"/>
            <a:ext cx="6705492" cy="26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3"/>
          <p:cNvSpPr/>
          <p:nvPr/>
        </p:nvSpPr>
        <p:spPr>
          <a:xfrm>
            <a:off x="2829098" y="2125232"/>
            <a:ext cx="551700" cy="186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3"/>
          <p:cNvSpPr/>
          <p:nvPr/>
        </p:nvSpPr>
        <p:spPr>
          <a:xfrm>
            <a:off x="4369014" y="2021031"/>
            <a:ext cx="1057800" cy="2973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3"/>
          <p:cNvSpPr/>
          <p:nvPr/>
        </p:nvSpPr>
        <p:spPr>
          <a:xfrm>
            <a:off x="5517543" y="2021031"/>
            <a:ext cx="1131900" cy="38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3"/>
          <p:cNvSpPr/>
          <p:nvPr/>
        </p:nvSpPr>
        <p:spPr>
          <a:xfrm>
            <a:off x="2307275" y="3272675"/>
            <a:ext cx="6359100" cy="153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3"/>
          <p:cNvSpPr txBox="1"/>
          <p:nvPr>
            <p:ph idx="4294967295" type="body"/>
          </p:nvPr>
        </p:nvSpPr>
        <p:spPr>
          <a:xfrm>
            <a:off x="4748100" y="5227725"/>
            <a:ext cx="36759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2076725" y="1122508"/>
            <a:ext cx="2588100" cy="38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3"/>
          <p:cNvSpPr txBox="1"/>
          <p:nvPr>
            <p:ph idx="4294967295" type="body"/>
          </p:nvPr>
        </p:nvSpPr>
        <p:spPr>
          <a:xfrm>
            <a:off x="1560000" y="3333050"/>
            <a:ext cx="68640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Book_ID	</a:t>
            </a:r>
            <a:r>
              <a:rPr lang="en" sz="1300">
                <a:solidFill>
                  <a:srgbClr val="CC0000"/>
                </a:solidFill>
              </a:rPr>
              <a:t>		</a:t>
            </a:r>
            <a:r>
              <a:rPr lang="en" sz="1300">
                <a:solidFill>
                  <a:schemeClr val="accent2"/>
                </a:solidFill>
              </a:rPr>
              <a:t>: Unique sequence of number given to each book</a:t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659" name="Google Shape;659;p43"/>
          <p:cNvSpPr/>
          <p:nvPr/>
        </p:nvSpPr>
        <p:spPr>
          <a:xfrm>
            <a:off x="2310126" y="1815542"/>
            <a:ext cx="1446600" cy="2973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43"/>
          <p:cNvPicPr preferRelativeResize="0"/>
          <p:nvPr/>
        </p:nvPicPr>
        <p:blipFill rotWithShape="1">
          <a:blip r:embed="rId5">
            <a:alphaModFix/>
          </a:blip>
          <a:srcRect b="0" l="0" r="12219" t="0"/>
          <a:stretch/>
        </p:blipFill>
        <p:spPr>
          <a:xfrm>
            <a:off x="1211866" y="2545161"/>
            <a:ext cx="6061534" cy="53064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3"/>
          <p:cNvSpPr txBox="1"/>
          <p:nvPr/>
        </p:nvSpPr>
        <p:spPr>
          <a:xfrm>
            <a:off x="7738625" y="3129650"/>
            <a:ext cx="1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4377749" y="2690200"/>
            <a:ext cx="1039200" cy="336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3"/>
          <p:cNvSpPr txBox="1"/>
          <p:nvPr>
            <p:ph idx="4294967295" type="body"/>
          </p:nvPr>
        </p:nvSpPr>
        <p:spPr>
          <a:xfrm>
            <a:off x="1560000" y="4182725"/>
            <a:ext cx="5705700" cy="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Num_Review</a:t>
            </a:r>
            <a:r>
              <a:rPr lang="en" sz="1300">
                <a:solidFill>
                  <a:srgbClr val="CC0000"/>
                </a:solidFill>
              </a:rPr>
              <a:t>		</a:t>
            </a:r>
            <a:r>
              <a:rPr lang="en" sz="1300">
                <a:solidFill>
                  <a:schemeClr val="accent2"/>
                </a:solidFill>
              </a:rPr>
              <a:t>: Total  number of reviews </a:t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664" name="Google Shape;664;p43"/>
          <p:cNvSpPr txBox="1"/>
          <p:nvPr>
            <p:ph idx="4294967295" type="body"/>
          </p:nvPr>
        </p:nvSpPr>
        <p:spPr>
          <a:xfrm>
            <a:off x="1560000" y="3562513"/>
            <a:ext cx="62913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Book_Title	</a:t>
            </a:r>
            <a:r>
              <a:rPr lang="en" sz="1300">
                <a:solidFill>
                  <a:srgbClr val="CC0000"/>
                </a:solidFill>
              </a:rPr>
              <a:t>		</a:t>
            </a:r>
            <a:r>
              <a:rPr lang="en" sz="1300">
                <a:solidFill>
                  <a:schemeClr val="accent2"/>
                </a:solidFill>
              </a:rPr>
              <a:t>: Title of the book</a:t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665" name="Google Shape;665;p43"/>
          <p:cNvSpPr txBox="1"/>
          <p:nvPr>
            <p:ph idx="4294967295" type="body"/>
          </p:nvPr>
        </p:nvSpPr>
        <p:spPr>
          <a:xfrm>
            <a:off x="1560000" y="3775975"/>
            <a:ext cx="68640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Author_Name</a:t>
            </a:r>
            <a:r>
              <a:rPr lang="en" sz="1300">
                <a:solidFill>
                  <a:srgbClr val="CC0000"/>
                </a:solidFill>
              </a:rPr>
              <a:t>		</a:t>
            </a:r>
            <a:r>
              <a:rPr lang="en" sz="1300">
                <a:solidFill>
                  <a:schemeClr val="accent2"/>
                </a:solidFill>
              </a:rPr>
              <a:t>: Name of the book’s author</a:t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666" name="Google Shape;666;p43"/>
          <p:cNvSpPr txBox="1"/>
          <p:nvPr>
            <p:ph idx="4294967295" type="body"/>
          </p:nvPr>
        </p:nvSpPr>
        <p:spPr>
          <a:xfrm>
            <a:off x="1560000" y="3983300"/>
            <a:ext cx="59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Average_Ratings</a:t>
            </a:r>
            <a:r>
              <a:rPr lang="en" sz="1300">
                <a:solidFill>
                  <a:srgbClr val="CC0000"/>
                </a:solidFill>
              </a:rPr>
              <a:t>		</a:t>
            </a:r>
            <a:r>
              <a:rPr lang="en" sz="1300">
                <a:solidFill>
                  <a:schemeClr val="accent2"/>
                </a:solidFill>
              </a:rPr>
              <a:t>: The overall rating given to the book</a:t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  <p:sp>
        <p:nvSpPr>
          <p:cNvPr id="667" name="Google Shape;667;p43"/>
          <p:cNvSpPr txBox="1"/>
          <p:nvPr>
            <p:ph idx="4294967295" type="body"/>
          </p:nvPr>
        </p:nvSpPr>
        <p:spPr>
          <a:xfrm>
            <a:off x="1559988" y="3976103"/>
            <a:ext cx="49080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Num_Ratings</a:t>
            </a:r>
            <a:r>
              <a:rPr lang="en" sz="1300">
                <a:solidFill>
                  <a:srgbClr val="CC0000"/>
                </a:solidFill>
              </a:rPr>
              <a:t>		</a:t>
            </a:r>
            <a:r>
              <a:rPr lang="en" sz="1300">
                <a:solidFill>
                  <a:schemeClr val="accent2"/>
                </a:solidFill>
              </a:rPr>
              <a:t>: Total numbers of rating</a:t>
            </a:r>
            <a:endParaRPr sz="13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